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700" r:id="rId5"/>
    <p:sldMasterId id="2147483714" r:id="rId6"/>
    <p:sldMasterId id="2147483728" r:id="rId7"/>
    <p:sldMasterId id="2147483740" r:id="rId8"/>
    <p:sldMasterId id="2147483752" r:id="rId9"/>
    <p:sldMasterId id="2147483764" r:id="rId10"/>
    <p:sldMasterId id="2147483776" r:id="rId11"/>
    <p:sldMasterId id="2147483790" r:id="rId12"/>
    <p:sldMasterId id="2147483802" r:id="rId13"/>
    <p:sldMasterId id="2147483816" r:id="rId14"/>
    <p:sldMasterId id="2147483830" r:id="rId15"/>
    <p:sldMasterId id="2147483844" r:id="rId16"/>
    <p:sldMasterId id="2147483856" r:id="rId17"/>
    <p:sldMasterId id="2147483870" r:id="rId18"/>
  </p:sldMasterIdLst>
  <p:notesMasterIdLst>
    <p:notesMasterId r:id="rId58"/>
  </p:notesMasterIdLst>
  <p:sldIdLst>
    <p:sldId id="258" r:id="rId19"/>
    <p:sldId id="256" r:id="rId20"/>
    <p:sldId id="259" r:id="rId21"/>
    <p:sldId id="261" r:id="rId22"/>
    <p:sldId id="301" r:id="rId23"/>
    <p:sldId id="262" r:id="rId24"/>
    <p:sldId id="263" r:id="rId25"/>
    <p:sldId id="282" r:id="rId26"/>
    <p:sldId id="264" r:id="rId27"/>
    <p:sldId id="298" r:id="rId28"/>
    <p:sldId id="265" r:id="rId29"/>
    <p:sldId id="299" r:id="rId30"/>
    <p:sldId id="300" r:id="rId31"/>
    <p:sldId id="285" r:id="rId32"/>
    <p:sldId id="266" r:id="rId33"/>
    <p:sldId id="268" r:id="rId34"/>
    <p:sldId id="269" r:id="rId35"/>
    <p:sldId id="283" r:id="rId36"/>
    <p:sldId id="284" r:id="rId37"/>
    <p:sldId id="276" r:id="rId38"/>
    <p:sldId id="275" r:id="rId39"/>
    <p:sldId id="274" r:id="rId40"/>
    <p:sldId id="277" r:id="rId41"/>
    <p:sldId id="278" r:id="rId42"/>
    <p:sldId id="279" r:id="rId43"/>
    <p:sldId id="280" r:id="rId44"/>
    <p:sldId id="281" r:id="rId45"/>
    <p:sldId id="272" r:id="rId46"/>
    <p:sldId id="286" r:id="rId47"/>
    <p:sldId id="287" r:id="rId48"/>
    <p:sldId id="290" r:id="rId49"/>
    <p:sldId id="292" r:id="rId50"/>
    <p:sldId id="293" r:id="rId51"/>
    <p:sldId id="291" r:id="rId52"/>
    <p:sldId id="294" r:id="rId53"/>
    <p:sldId id="295" r:id="rId54"/>
    <p:sldId id="297" r:id="rId55"/>
    <p:sldId id="296" r:id="rId56"/>
    <p:sldId id="302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FF"/>
    <a:srgbClr val="FF0000"/>
    <a:srgbClr val="FF00FF"/>
    <a:srgbClr val="D7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9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6" Type="http://schemas.openxmlformats.org/officeDocument/2006/relationships/image" Target="../media/image102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5" Type="http://schemas.openxmlformats.org/officeDocument/2006/relationships/image" Target="../media/image101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Relationship Id="rId14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106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104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10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9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6" Type="http://schemas.openxmlformats.org/officeDocument/2006/relationships/image" Target="../media/image102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5" Type="http://schemas.openxmlformats.org/officeDocument/2006/relationships/image" Target="../media/image101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Relationship Id="rId1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12" Type="http://schemas.openxmlformats.org/officeDocument/2006/relationships/image" Target="../media/image116.wmf"/><Relationship Id="rId2" Type="http://schemas.openxmlformats.org/officeDocument/2006/relationships/image" Target="../media/image107.wmf"/><Relationship Id="rId1" Type="http://schemas.openxmlformats.org/officeDocument/2006/relationships/image" Target="../media/image86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90.wmf"/><Relationship Id="rId10" Type="http://schemas.openxmlformats.org/officeDocument/2006/relationships/image" Target="../media/image114.wmf"/><Relationship Id="rId4" Type="http://schemas.openxmlformats.org/officeDocument/2006/relationships/image" Target="../media/image109.wmf"/><Relationship Id="rId9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9415-DE04-4C3A-B31D-72C198807266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C5A5-FDB8-4DE7-AA88-58CCE0603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9A99AF-A3CC-4C71-9B8E-FDC44673623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95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A1DCF7-7CA1-4F38-BA2E-05173CBF93F1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43DA7F-21CA-4C10-83B7-D293A6C817D7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BD02D2-D75F-4295-BB2A-1E11EDDEFA81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20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23FC-376E-4C9C-9DB7-9A3E423B47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114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0E7D-4E3D-4DE4-B6FC-5B4FCD8A2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40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649B-B72F-48F3-9C0B-F324F383C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132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048F-4BE7-41A4-A994-9139BB6F35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521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A26-C451-4685-9386-25AFAB7F8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35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68C-5160-4C78-A98F-1628AB3F4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0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838D-BEA2-4547-833B-FEAD5439E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31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FA7-2EEE-4477-A689-160F17959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60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C147-3E12-4D6E-84EA-7FBCFD9D21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5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394-84A0-4601-8160-A01F5C0D2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8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892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712-D1DB-443F-A990-4605677646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671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23FC-376E-4C9C-9DB7-9A3E423B47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952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0E7D-4E3D-4DE4-B6FC-5B4FCD8A2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810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649B-B72F-48F3-9C0B-F324F383C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7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048F-4BE7-41A4-A994-9139BB6F35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35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A26-C451-4685-9386-25AFAB7F8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5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68C-5160-4C78-A98F-1628AB3F4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851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838D-BEA2-4547-833B-FEAD5439E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71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FA7-2EEE-4477-A689-160F17959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56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A2659-DE7A-4BC4-8F05-185F283948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9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CE1F4-8221-4631-BB7F-0D662EBA6D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723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20E2-1ED7-423A-B7BD-7662CE462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673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1F1A-BB35-4D32-9608-EECB7F4DDB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582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5ED2-6275-48B2-AFDF-A17F59B202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13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C4-04BA-4F63-BBB4-D6BC35444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60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7BC5-EFD8-4952-B2A5-072F6F9AE2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19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4278-1A99-46A6-B35C-5E40C8C0F8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08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191C-DC81-4947-B762-8AF3ADF099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143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83E0-A4E0-44FB-B287-71E73D2C84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509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BED2-33D2-4459-AF33-44186AF309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64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6230-6265-4CE3-A600-39A0867DB1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9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5A9AA-3C02-458F-A8A9-4E0AB30950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2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96D2-1ACD-46E8-8228-2F25838894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21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895A-F4F4-40DD-9A18-5A31058E7F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171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C147-3E12-4D6E-84EA-7FBCFD9D21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01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394-84A0-4601-8160-A01F5C0D2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41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712-D1DB-443F-A990-4605677646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29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23FC-376E-4C9C-9DB7-9A3E423B47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30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0E7D-4E3D-4DE4-B6FC-5B4FCD8A2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416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649B-B72F-48F3-9C0B-F324F383C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090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048F-4BE7-41A4-A994-9139BB6F35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204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A26-C451-4685-9386-25AFAB7F8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2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3DCB9-DC9B-48C0-9AA1-C662BF77F0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667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68C-5160-4C78-A98F-1628AB3F4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083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838D-BEA2-4547-833B-FEAD5439E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667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FA7-2EEE-4477-A689-160F17959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199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AC4F4-9D74-48BB-97AA-E12873F595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540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36B38-9D9B-49BA-B982-34624E00A8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663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B790D-0002-4C41-9A84-10193467C2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815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3872A-4A63-4FAC-A686-A0B6098F94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81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ED3AC-42A4-4EEE-9DF8-2A086918B7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151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84C17-F6EA-48D7-9EF7-B35649276C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170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27CEA-089F-4185-9683-CB2DEF4667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1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FF1A-146B-4CC6-B728-5508EE8826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70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729A3-AD58-4622-B0C5-43A1B8792C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938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1F7EB-528E-4F38-B90F-0AFCA81E82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36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3A48A-6002-4C20-84F9-B4C09233F4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420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96178-F1F5-4A17-979B-5451D3DC6E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9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EDC2-FCAB-44C7-B517-E6E03660EF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503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5EBA-0DA8-41F0-BDE5-30593DFC96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08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AC4F4-9D74-48BB-97AA-E12873F595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013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36B38-9D9B-49BA-B982-34624E00A8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33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B790D-0002-4C41-9A84-10193467C2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04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3872A-4A63-4FAC-A686-A0B6098F94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A3853-C4C5-4CC9-8A3B-15D5C5713A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353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ED3AC-42A4-4EEE-9DF8-2A086918B7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05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84C17-F6EA-48D7-9EF7-B35649276C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92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27CEA-089F-4185-9683-CB2DEF4667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71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729A3-AD58-4622-B0C5-43A1B8792C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058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1F7EB-528E-4F38-B90F-0AFCA81E82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182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3A48A-6002-4C20-84F9-B4C09233F4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31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96178-F1F5-4A17-979B-5451D3DC6E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012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EDC2-FCAB-44C7-B517-E6E03660EF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2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5EBA-0DA8-41F0-BDE5-30593DFC96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58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A2659-DE7A-4BC4-8F05-185F283948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12DA9-AA1B-44D2-A5E3-8E213FBE7A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52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20E2-1ED7-423A-B7BD-7662CE462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064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1F1A-BB35-4D32-9608-EECB7F4DDB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41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5ED2-6275-48B2-AFDF-A17F59B202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769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C4-04BA-4F63-BBB4-D6BC35444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75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7BC5-EFD8-4952-B2A5-072F6F9AE2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94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4278-1A99-46A6-B35C-5E40C8C0F8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046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191C-DC81-4947-B762-8AF3ADF099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41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83E0-A4E0-44FB-B287-71E73D2C84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30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BED2-33D2-4459-AF33-44186AF309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616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6230-6265-4CE3-A600-39A0867DB1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0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0E375-204F-4B29-8568-126527AB623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103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96D2-1ACD-46E8-8228-2F25838894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2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895A-F4F4-40DD-9A18-5A31058E7F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82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9508-EA76-4EDD-BB74-CD91CDABF28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64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5657-ADA3-4D04-AFF8-54FDC67A552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318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76BE-5401-44E6-880C-B0880CAFDBA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33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02FF3-A348-4D98-B8D8-E61381D1FC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262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0468-4B9C-483A-A6BA-19B9AD124A8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448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9E76-CA96-4B74-A242-C702428043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678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44F2-FAC8-4062-A05F-FBFC2FBB2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501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7AF1F-317E-4E3F-91C1-58EFEED5FEC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075AD-942E-457B-9856-C5727487E2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88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E1EA-8B4A-4200-A617-25E5CC89F9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174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D2EA-29F1-4E89-A966-5B29B91448B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43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385B-A01E-4EE7-8172-2001FC7DB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239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8075A-F83C-4F5A-8C27-66A17B9D97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255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F999-4A2F-4512-9688-997C1D64AB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796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F3F2-501F-47FF-8611-4D4FBF3E87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877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C7B9-02B8-4DD0-8230-453387FF60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82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359D-0B6E-415B-B794-92AB68DFC3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62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6E8F-31AB-46D0-8A11-6F148FD037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297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7FF8-A84E-4470-B9FB-188EDD2925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2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CBDEC-122C-4D5D-BA62-A00BC7F8722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0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0F03-65D8-462A-80C0-F6D5DA719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71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E7DB-7B7B-4FEC-8EE7-E4B69AF915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039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79E6-F4A2-41FB-ACAB-411B950CB5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047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1118-9F76-42F0-A356-B24323707A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97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5FF8-E16C-4BF0-9C6B-33F09E873E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7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0096-E1CC-4D74-B218-D4D1829D82F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42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8075A-F83C-4F5A-8C27-66A17B9D97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49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F999-4A2F-4512-9688-997C1D64AB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73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F3F2-501F-47FF-8611-4D4FBF3E87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776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C7B9-02B8-4DD0-8230-453387FF60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0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EA406-C19A-4079-B8BF-6D0B75E656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51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359D-0B6E-415B-B794-92AB68DFC3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395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6E8F-31AB-46D0-8A11-6F148FD037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018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7FF8-A84E-4470-B9FB-188EDD2925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61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0F03-65D8-462A-80C0-F6D5DA719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33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E7DB-7B7B-4FEC-8EE7-E4B69AF915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27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79E6-F4A2-41FB-ACAB-411B950CB59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477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1118-9F76-42F0-A356-B24323707A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806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5FF8-E16C-4BF0-9C6B-33F09E873E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554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0096-E1CC-4D74-B218-D4D1829D82F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2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B6989-570C-4A59-99C3-A13737966D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4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8E5F2-F56F-41FF-9DEF-984750668B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7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59075-D000-4195-8446-8AC1D749CDF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0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443F7-01A0-4D0D-9020-EA043686D0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EBE8-C0B8-4476-9C7F-DE53503E14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1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F293-BB0B-42CC-9996-1C3043348DB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618F-FBCA-4290-923B-D34C13E89B8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4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B7688-E471-4377-8709-7BFB7D564C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1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DF1F-65B9-4455-A5C4-A649C15692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0517B-6295-4DA5-9D5B-8377D0FF3F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7B64-5AD9-46CC-A49D-0DBF2300378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68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6080-9A36-42E8-A44B-B799CB1379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29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49845-8F5D-4B07-BBD0-30EDFD6F6F4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D1575-2139-4AF4-8E01-2CFE2D46F8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92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85728-09CB-4D15-9C2A-3AA081FE07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2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69204-69ED-47D3-9F14-70F678861D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69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761AE-6E54-4691-9885-23B3D83A66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34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D7617-3CC8-4B60-9C49-D54E3BE79B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1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3C7D1-A30F-494F-B8F4-7C996AC821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00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C0F54-36CB-48D4-86D8-373024505C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56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1425C-B282-42BC-90AF-62438BCFCD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7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247FC-1C8F-4D21-A5E9-45C41B336B6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9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49BD0-8C95-46AB-92FE-DD94CC825E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51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0A2F5-3AC0-4E0B-B0CE-A4E915D53D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3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F975-278A-4CEE-94B6-4D82E60ACC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7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FFF5-0DC6-41DD-AA59-EE8BE27755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87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8EFD-2C60-4EFD-B9A5-A22B177EE6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4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85728-09CB-4D15-9C2A-3AA081FE07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69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69204-69ED-47D3-9F14-70F678861D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32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761AE-6E54-4691-9885-23B3D83A66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22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D7617-3CC8-4B60-9C49-D54E3BE79B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92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3C7D1-A30F-494F-B8F4-7C996AC821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C0F54-36CB-48D4-86D8-373024505C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83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1425C-B282-42BC-90AF-62438BCFCD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8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247FC-1C8F-4D21-A5E9-45C41B336B6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0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49BD0-8C95-46AB-92FE-DD94CC825E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10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0A2F5-3AC0-4E0B-B0CE-A4E915D53D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46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F975-278A-4CEE-94B6-4D82E60ACC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44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FFF5-0DC6-41DD-AA59-EE8BE27755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34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8EFD-2C60-4EFD-B9A5-A22B177EE6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8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A2659-DE7A-4BC4-8F05-185F2839489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5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20E2-1ED7-423A-B7BD-7662CE462B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4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1F1A-BB35-4D32-9608-EECB7F4DDB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97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5ED2-6275-48B2-AFDF-A17F59B202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44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C4-04BA-4F63-BBB4-D6BC354443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94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7BC5-EFD8-4952-B2A5-072F6F9AE2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37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4278-1A99-46A6-B35C-5E40C8C0F8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87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191C-DC81-4947-B762-8AF3ADF099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6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52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83E0-A4E0-44FB-B287-71E73D2C84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7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BED2-33D2-4459-AF33-44186AF309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84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6230-6265-4CE3-A600-39A0867DB1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96D2-1ACD-46E8-8228-2F25838894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84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895A-F4F4-40DD-9A18-5A31058E7F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2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C147-3E12-4D6E-84EA-7FBCFD9D21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9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394-84A0-4601-8160-A01F5C0D2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48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712-D1DB-443F-A990-4605677646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29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23FC-376E-4C9C-9DB7-9A3E423B47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2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0E7D-4E3D-4DE4-B6FC-5B4FCD8A2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267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649B-B72F-48F3-9C0B-F324F383C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96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048F-4BE7-41A4-A994-9139BB6F35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080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A26-C451-4685-9386-25AFAB7F8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63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68C-5160-4C78-A98F-1628AB3F4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6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838D-BEA2-4547-833B-FEAD5439E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6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FA7-2EEE-4477-A689-160F17959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5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C147-3E12-4D6E-84EA-7FBCFD9D21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319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394-84A0-4601-8160-A01F5C0D2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7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712-D1DB-443F-A990-4605677646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2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023FC-376E-4C9C-9DB7-9A3E423B47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4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40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0E7D-4E3D-4DE4-B6FC-5B4FCD8A2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2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5649B-B72F-48F3-9C0B-F324F383C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21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048F-4BE7-41A4-A994-9139BB6F35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62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A26-C451-4685-9386-25AFAB7F8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8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68C-5160-4C78-A98F-1628AB3F4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3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838D-BEA2-4547-833B-FEAD5439EE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6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FA7-2EEE-4477-A689-160F17959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84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C147-3E12-4D6E-84EA-7FBCFD9D21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929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B394-84A0-4601-8160-A01F5C0D21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52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712-D1DB-443F-A990-4605677646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8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329B-4C3E-4783-9DFD-811E06F8D794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7C46-D1F7-41C7-AFB2-31DE784FE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E210-E544-4863-ADB8-D2641443A5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D7440-59F4-4266-A077-A094F497AD3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E210-E544-4863-ADB8-D2641443A5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E9790-DB3A-402F-99E2-99470410B77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E9790-DB3A-402F-99E2-99470410B77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D7440-59F4-4266-A077-A094F497AD3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39FF4-5FA0-479E-892E-D6E35046851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95DA5-2E7A-40B2-9078-451C6D9B3DB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295DA5-2E7A-40B2-9078-451C6D9B3DB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E1C1-3391-453F-9C2C-BC420ED12B3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FB334-24E5-4CBA-9340-441A0D0B751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9716-3C1F-4149-8A1F-0D8476A159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C9716-3C1F-4149-8A1F-0D8476A1591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D7440-59F4-4266-A077-A094F497AD3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E210-E544-4863-ADB8-D2641443A5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E210-E544-4863-ADB8-D2641443A5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E210-E544-4863-ADB8-D2641443A58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8.gi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8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gif"/><Relationship Id="rId11" Type="http://schemas.openxmlformats.org/officeDocument/2006/relationships/image" Target="../media/image36.gif"/><Relationship Id="rId5" Type="http://schemas.openxmlformats.org/officeDocument/2006/relationships/image" Target="../media/image32.gif"/><Relationship Id="rId10" Type="http://schemas.openxmlformats.org/officeDocument/2006/relationships/image" Target="../media/image35.gif"/><Relationship Id="rId4" Type="http://schemas.openxmlformats.org/officeDocument/2006/relationships/image" Target="../media/image31.jpe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3.gif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8.wmf"/><Relationship Id="rId18" Type="http://schemas.openxmlformats.org/officeDocument/2006/relationships/slide" Target="slide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194.xml"/><Relationship Id="rId16" Type="http://schemas.openxmlformats.org/officeDocument/2006/relationships/image" Target="../media/image50.png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6.wmf"/><Relationship Id="rId18" Type="http://schemas.openxmlformats.org/officeDocument/2006/relationships/slide" Target="slide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80.w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84.wmf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8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" Type="http://schemas.openxmlformats.org/officeDocument/2006/relationships/image" Target="../media/image98.jpeg"/><Relationship Id="rId21" Type="http://schemas.openxmlformats.org/officeDocument/2006/relationships/image" Target="../media/image94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2.wmf"/><Relationship Id="rId25" Type="http://schemas.openxmlformats.org/officeDocument/2006/relationships/image" Target="../media/image96.wmf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76.bin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23" Type="http://schemas.openxmlformats.org/officeDocument/2006/relationships/image" Target="../media/image95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9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image" Target="../media/image103.emf"/><Relationship Id="rId21" Type="http://schemas.openxmlformats.org/officeDocument/2006/relationships/image" Target="../media/image94.wmf"/><Relationship Id="rId34" Type="http://schemas.openxmlformats.org/officeDocument/2006/relationships/oleObject" Target="../embeddings/oleObject93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2.wmf"/><Relationship Id="rId25" Type="http://schemas.openxmlformats.org/officeDocument/2006/relationships/image" Target="../media/image96.wmf"/><Relationship Id="rId33" Type="http://schemas.openxmlformats.org/officeDocument/2006/relationships/image" Target="../media/image101.wmf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99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88.bin"/><Relationship Id="rId32" Type="http://schemas.openxmlformats.org/officeDocument/2006/relationships/oleObject" Target="../embeddings/oleObject92.bin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93.wmf"/><Relationship Id="rId31" Type="http://schemas.openxmlformats.org/officeDocument/2006/relationships/image" Target="../media/image100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91.bin"/><Relationship Id="rId35" Type="http://schemas.openxmlformats.org/officeDocument/2006/relationships/image" Target="../media/image10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image" Target="../media/image98.jpeg"/><Relationship Id="rId21" Type="http://schemas.openxmlformats.org/officeDocument/2006/relationships/image" Target="../media/image105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92.wmf"/><Relationship Id="rId25" Type="http://schemas.openxmlformats.org/officeDocument/2006/relationships/image" Target="../media/image96.wmf"/><Relationship Id="rId2" Type="http://schemas.openxmlformats.org/officeDocument/2006/relationships/slideLayout" Target="../slideLayouts/slideLayout81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104.bin"/><Relationship Id="rId5" Type="http://schemas.openxmlformats.org/officeDocument/2006/relationships/image" Target="../media/image86.wmf"/><Relationship Id="rId15" Type="http://schemas.openxmlformats.org/officeDocument/2006/relationships/image" Target="../media/image104.wmf"/><Relationship Id="rId23" Type="http://schemas.openxmlformats.org/officeDocument/2006/relationships/image" Target="../media/image95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0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image" Target="../media/image103.emf"/><Relationship Id="rId21" Type="http://schemas.openxmlformats.org/officeDocument/2006/relationships/image" Target="../media/image94.wmf"/><Relationship Id="rId34" Type="http://schemas.openxmlformats.org/officeDocument/2006/relationships/oleObject" Target="../embeddings/oleObject121.bin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92.wmf"/><Relationship Id="rId25" Type="http://schemas.openxmlformats.org/officeDocument/2006/relationships/image" Target="../media/image96.wmf"/><Relationship Id="rId33" Type="http://schemas.openxmlformats.org/officeDocument/2006/relationships/image" Target="../media/image101.wmf"/><Relationship Id="rId2" Type="http://schemas.openxmlformats.org/officeDocument/2006/relationships/slideLayout" Target="../slideLayouts/slideLayout9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99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118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93.wmf"/><Relationship Id="rId31" Type="http://schemas.openxmlformats.org/officeDocument/2006/relationships/image" Target="../media/image100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10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29.bin"/><Relationship Id="rId26" Type="http://schemas.openxmlformats.org/officeDocument/2006/relationships/oleObject" Target="../embeddings/oleObject133.bin"/><Relationship Id="rId3" Type="http://schemas.openxmlformats.org/officeDocument/2006/relationships/image" Target="../media/image27.png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2" Type="http://schemas.openxmlformats.org/officeDocument/2006/relationships/slideLayout" Target="../slideLayouts/slideLayout103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132.bin"/><Relationship Id="rId5" Type="http://schemas.openxmlformats.org/officeDocument/2006/relationships/image" Target="../media/image86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image" Target="../media/image117.gi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1.bin"/><Relationship Id="rId27" Type="http://schemas.openxmlformats.org/officeDocument/2006/relationships/image" Target="../media/image1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24.wmf"/><Relationship Id="rId3" Type="http://schemas.openxmlformats.org/officeDocument/2006/relationships/image" Target="../media/image27.png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23.wmf"/><Relationship Id="rId20" Type="http://schemas.openxmlformats.org/officeDocument/2006/relationships/image" Target="../media/image12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117.gi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22.wmf"/><Relationship Id="rId22" Type="http://schemas.openxmlformats.org/officeDocument/2006/relationships/image" Target="../media/image1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3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image" Target="../media/image137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3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image" Target="../media/image20.gi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22.gi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1.gif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365760"/>
            <a:ext cx="10810240" cy="5645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9129" y="4325035"/>
            <a:ext cx="3835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481" y="5934670"/>
            <a:ext cx="1081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0" dirty="0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Методическая разработка Домашовой Т.И.</a:t>
            </a:r>
          </a:p>
          <a:p>
            <a:pPr lvl="0" algn="ctr"/>
            <a:r>
              <a:rPr lang="ru-RU" kern="10" dirty="0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МКОУ </a:t>
            </a:r>
            <a:r>
              <a:rPr lang="ru-RU" kern="10" dirty="0" err="1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Оленинская</a:t>
            </a:r>
            <a:r>
              <a:rPr lang="ru-RU" kern="10" dirty="0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СОШ п. Оленино </a:t>
            </a:r>
            <a:r>
              <a:rPr lang="ru-RU" kern="10" dirty="0" err="1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Оленинского</a:t>
            </a:r>
            <a:r>
              <a:rPr lang="ru-RU" kern="10" dirty="0">
                <a:ln w="254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р-она Тверской обл. 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0520" y="202320"/>
            <a:ext cx="11567160" cy="6453359"/>
            <a:chOff x="118523" y="103809"/>
            <a:chExt cx="8864579" cy="6453359"/>
          </a:xfrm>
        </p:grpSpPr>
        <p:cxnSp>
          <p:nvCxnSpPr>
            <p:cNvPr id="6" name="Прямая соединительная линия 5"/>
            <p:cNvCxnSpPr>
              <a:stCxn id="7" idx="6"/>
              <a:endCxn id="8" idx="2"/>
            </p:cNvCxnSpPr>
            <p:nvPr/>
          </p:nvCxnSpPr>
          <p:spPr>
            <a:xfrm flipV="1">
              <a:off x="394917" y="247825"/>
              <a:ext cx="8372161" cy="659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178893" y="110406"/>
              <a:ext cx="216024" cy="28803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767078" y="103809"/>
              <a:ext cx="216024" cy="28803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8523" y="6269136"/>
              <a:ext cx="216024" cy="28803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695973" y="6269136"/>
              <a:ext cx="216024" cy="28803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7" idx="4"/>
            </p:cNvCxnSpPr>
            <p:nvPr/>
          </p:nvCxnSpPr>
          <p:spPr>
            <a:xfrm>
              <a:off x="286905" y="398438"/>
              <a:ext cx="10735" cy="601471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8" idx="4"/>
            </p:cNvCxnSpPr>
            <p:nvPr/>
          </p:nvCxnSpPr>
          <p:spPr>
            <a:xfrm flipH="1">
              <a:off x="8803985" y="391841"/>
              <a:ext cx="71105" cy="6021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9" idx="6"/>
              <a:endCxn id="10" idx="2"/>
            </p:cNvCxnSpPr>
            <p:nvPr/>
          </p:nvCxnSpPr>
          <p:spPr>
            <a:xfrm>
              <a:off x="334547" y="6413152"/>
              <a:ext cx="8361426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10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74800" y="266701"/>
            <a:ext cx="919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Какую часть всех домашних птиц составляют петухи?</a:t>
            </a:r>
          </a:p>
        </p:txBody>
      </p:sp>
      <p:pic>
        <p:nvPicPr>
          <p:cNvPr id="36867" name="Picture 10" descr="33Du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4149725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1" descr="hbird0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4027488"/>
            <a:ext cx="9604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7137400" y="865188"/>
          <a:ext cx="115093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4" name="Формула" r:id="rId7" imgW="203112" imgH="393529" progId="Equation.3">
                  <p:embed/>
                </p:oleObj>
              </mc:Choice>
              <mc:Fallback>
                <p:oleObj name="Формула" r:id="rId7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865188"/>
                        <a:ext cx="115093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18" descr="roos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172" flipH="1">
            <a:off x="1665289" y="836614"/>
            <a:ext cx="13731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" descr="B_Fly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5" descr="crow2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951038"/>
            <a:ext cx="253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3" name="Group 28"/>
          <p:cNvGrpSpPr>
            <a:grpSpLocks/>
          </p:cNvGrpSpPr>
          <p:nvPr/>
        </p:nvGrpSpPr>
        <p:grpSpPr bwMode="auto">
          <a:xfrm flipH="1">
            <a:off x="6234114" y="3578225"/>
            <a:ext cx="2020887" cy="1474788"/>
            <a:chOff x="191" y="2998"/>
            <a:chExt cx="953" cy="737"/>
          </a:xfrm>
        </p:grpSpPr>
        <p:pic>
          <p:nvPicPr>
            <p:cNvPr id="36893" name="Picture 29" descr="hbird16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" y="3081"/>
              <a:ext cx="83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Freeform 30" descr="Пергамент"/>
            <p:cNvSpPr>
              <a:spLocks/>
            </p:cNvSpPr>
            <p:nvPr/>
          </p:nvSpPr>
          <p:spPr bwMode="auto">
            <a:xfrm>
              <a:off x="768" y="3072"/>
              <a:ext cx="376" cy="608"/>
            </a:xfrm>
            <a:custGeom>
              <a:avLst/>
              <a:gdLst>
                <a:gd name="T0" fmla="*/ 0 w 376"/>
                <a:gd name="T1" fmla="*/ 0 h 608"/>
                <a:gd name="T2" fmla="*/ 152 w 376"/>
                <a:gd name="T3" fmla="*/ 88 h 608"/>
                <a:gd name="T4" fmla="*/ 296 w 376"/>
                <a:gd name="T5" fmla="*/ 232 h 608"/>
                <a:gd name="T6" fmla="*/ 320 w 376"/>
                <a:gd name="T7" fmla="*/ 400 h 608"/>
                <a:gd name="T8" fmla="*/ 264 w 376"/>
                <a:gd name="T9" fmla="*/ 496 h 608"/>
                <a:gd name="T10" fmla="*/ 344 w 376"/>
                <a:gd name="T11" fmla="*/ 544 h 608"/>
                <a:gd name="T12" fmla="*/ 376 w 376"/>
                <a:gd name="T13" fmla="*/ 608 h 608"/>
                <a:gd name="T14" fmla="*/ 344 w 376"/>
                <a:gd name="T15" fmla="*/ 0 h 608"/>
                <a:gd name="T16" fmla="*/ 0 w 376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6" h="608">
                  <a:moveTo>
                    <a:pt x="0" y="0"/>
                  </a:moveTo>
                  <a:lnTo>
                    <a:pt x="152" y="88"/>
                  </a:lnTo>
                  <a:lnTo>
                    <a:pt x="296" y="232"/>
                  </a:lnTo>
                  <a:lnTo>
                    <a:pt x="320" y="400"/>
                  </a:lnTo>
                  <a:lnTo>
                    <a:pt x="264" y="496"/>
                  </a:lnTo>
                  <a:cubicBezTo>
                    <a:pt x="276" y="568"/>
                    <a:pt x="256" y="544"/>
                    <a:pt x="344" y="544"/>
                  </a:cubicBezTo>
                  <a:lnTo>
                    <a:pt x="376" y="608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5" name="Freeform 31" descr="Пергамент"/>
            <p:cNvSpPr>
              <a:spLocks/>
            </p:cNvSpPr>
            <p:nvPr/>
          </p:nvSpPr>
          <p:spPr bwMode="auto">
            <a:xfrm>
              <a:off x="191" y="2998"/>
              <a:ext cx="497" cy="666"/>
            </a:xfrm>
            <a:custGeom>
              <a:avLst/>
              <a:gdLst>
                <a:gd name="T0" fmla="*/ 344 w 497"/>
                <a:gd name="T1" fmla="*/ 0 h 666"/>
                <a:gd name="T2" fmla="*/ 497 w 497"/>
                <a:gd name="T3" fmla="*/ 90 h 666"/>
                <a:gd name="T4" fmla="*/ 361 w 497"/>
                <a:gd name="T5" fmla="*/ 178 h 666"/>
                <a:gd name="T6" fmla="*/ 241 w 497"/>
                <a:gd name="T7" fmla="*/ 154 h 666"/>
                <a:gd name="T8" fmla="*/ 1 w 497"/>
                <a:gd name="T9" fmla="*/ 170 h 666"/>
                <a:gd name="T10" fmla="*/ 137 w 497"/>
                <a:gd name="T11" fmla="*/ 346 h 666"/>
                <a:gd name="T12" fmla="*/ 113 w 497"/>
                <a:gd name="T13" fmla="*/ 434 h 666"/>
                <a:gd name="T14" fmla="*/ 161 w 497"/>
                <a:gd name="T15" fmla="*/ 554 h 666"/>
                <a:gd name="T16" fmla="*/ 73 w 497"/>
                <a:gd name="T17" fmla="*/ 666 h 666"/>
                <a:gd name="T18" fmla="*/ 1 w 497"/>
                <a:gd name="T19" fmla="*/ 627 h 666"/>
                <a:gd name="T20" fmla="*/ 0 w 497"/>
                <a:gd name="T21" fmla="*/ 18 h 666"/>
                <a:gd name="T22" fmla="*/ 344 w 497"/>
                <a:gd name="T23" fmla="*/ 0 h 6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7" h="666">
                  <a:moveTo>
                    <a:pt x="344" y="0"/>
                  </a:moveTo>
                  <a:lnTo>
                    <a:pt x="497" y="90"/>
                  </a:lnTo>
                  <a:lnTo>
                    <a:pt x="361" y="178"/>
                  </a:lnTo>
                  <a:lnTo>
                    <a:pt x="241" y="154"/>
                  </a:lnTo>
                  <a:lnTo>
                    <a:pt x="1" y="170"/>
                  </a:lnTo>
                  <a:lnTo>
                    <a:pt x="137" y="346"/>
                  </a:lnTo>
                  <a:lnTo>
                    <a:pt x="113" y="434"/>
                  </a:lnTo>
                  <a:lnTo>
                    <a:pt x="161" y="554"/>
                  </a:lnTo>
                  <a:cubicBezTo>
                    <a:pt x="153" y="627"/>
                    <a:pt x="100" y="654"/>
                    <a:pt x="73" y="666"/>
                  </a:cubicBezTo>
                  <a:lnTo>
                    <a:pt x="1" y="627"/>
                  </a:lnTo>
                  <a:lnTo>
                    <a:pt x="0" y="18"/>
                  </a:lnTo>
                  <a:lnTo>
                    <a:pt x="344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74" name="Group 32"/>
          <p:cNvGrpSpPr>
            <a:grpSpLocks/>
          </p:cNvGrpSpPr>
          <p:nvPr/>
        </p:nvGrpSpPr>
        <p:grpSpPr bwMode="auto">
          <a:xfrm>
            <a:off x="4278314" y="4137025"/>
            <a:ext cx="2020887" cy="1474788"/>
            <a:chOff x="191" y="2998"/>
            <a:chExt cx="953" cy="737"/>
          </a:xfrm>
        </p:grpSpPr>
        <p:pic>
          <p:nvPicPr>
            <p:cNvPr id="36890" name="Picture 33" descr="hbird16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" y="3081"/>
              <a:ext cx="83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1" name="Freeform 34" descr="Пергамент"/>
            <p:cNvSpPr>
              <a:spLocks/>
            </p:cNvSpPr>
            <p:nvPr/>
          </p:nvSpPr>
          <p:spPr bwMode="auto">
            <a:xfrm>
              <a:off x="768" y="3072"/>
              <a:ext cx="376" cy="608"/>
            </a:xfrm>
            <a:custGeom>
              <a:avLst/>
              <a:gdLst>
                <a:gd name="T0" fmla="*/ 0 w 376"/>
                <a:gd name="T1" fmla="*/ 0 h 608"/>
                <a:gd name="T2" fmla="*/ 152 w 376"/>
                <a:gd name="T3" fmla="*/ 88 h 608"/>
                <a:gd name="T4" fmla="*/ 296 w 376"/>
                <a:gd name="T5" fmla="*/ 232 h 608"/>
                <a:gd name="T6" fmla="*/ 320 w 376"/>
                <a:gd name="T7" fmla="*/ 400 h 608"/>
                <a:gd name="T8" fmla="*/ 264 w 376"/>
                <a:gd name="T9" fmla="*/ 496 h 608"/>
                <a:gd name="T10" fmla="*/ 344 w 376"/>
                <a:gd name="T11" fmla="*/ 544 h 608"/>
                <a:gd name="T12" fmla="*/ 376 w 376"/>
                <a:gd name="T13" fmla="*/ 608 h 608"/>
                <a:gd name="T14" fmla="*/ 344 w 376"/>
                <a:gd name="T15" fmla="*/ 0 h 608"/>
                <a:gd name="T16" fmla="*/ 0 w 376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6" h="608">
                  <a:moveTo>
                    <a:pt x="0" y="0"/>
                  </a:moveTo>
                  <a:lnTo>
                    <a:pt x="152" y="88"/>
                  </a:lnTo>
                  <a:lnTo>
                    <a:pt x="296" y="232"/>
                  </a:lnTo>
                  <a:lnTo>
                    <a:pt x="320" y="400"/>
                  </a:lnTo>
                  <a:lnTo>
                    <a:pt x="264" y="496"/>
                  </a:lnTo>
                  <a:cubicBezTo>
                    <a:pt x="276" y="568"/>
                    <a:pt x="256" y="544"/>
                    <a:pt x="344" y="544"/>
                  </a:cubicBezTo>
                  <a:lnTo>
                    <a:pt x="376" y="608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2" name="Freeform 35" descr="Пергамент"/>
            <p:cNvSpPr>
              <a:spLocks/>
            </p:cNvSpPr>
            <p:nvPr/>
          </p:nvSpPr>
          <p:spPr bwMode="auto">
            <a:xfrm>
              <a:off x="191" y="2998"/>
              <a:ext cx="497" cy="666"/>
            </a:xfrm>
            <a:custGeom>
              <a:avLst/>
              <a:gdLst>
                <a:gd name="T0" fmla="*/ 344 w 497"/>
                <a:gd name="T1" fmla="*/ 0 h 666"/>
                <a:gd name="T2" fmla="*/ 497 w 497"/>
                <a:gd name="T3" fmla="*/ 90 h 666"/>
                <a:gd name="T4" fmla="*/ 361 w 497"/>
                <a:gd name="T5" fmla="*/ 178 h 666"/>
                <a:gd name="T6" fmla="*/ 241 w 497"/>
                <a:gd name="T7" fmla="*/ 154 h 666"/>
                <a:gd name="T8" fmla="*/ 1 w 497"/>
                <a:gd name="T9" fmla="*/ 170 h 666"/>
                <a:gd name="T10" fmla="*/ 137 w 497"/>
                <a:gd name="T11" fmla="*/ 346 h 666"/>
                <a:gd name="T12" fmla="*/ 113 w 497"/>
                <a:gd name="T13" fmla="*/ 434 h 666"/>
                <a:gd name="T14" fmla="*/ 161 w 497"/>
                <a:gd name="T15" fmla="*/ 554 h 666"/>
                <a:gd name="T16" fmla="*/ 73 w 497"/>
                <a:gd name="T17" fmla="*/ 666 h 666"/>
                <a:gd name="T18" fmla="*/ 1 w 497"/>
                <a:gd name="T19" fmla="*/ 627 h 666"/>
                <a:gd name="T20" fmla="*/ 0 w 497"/>
                <a:gd name="T21" fmla="*/ 18 h 666"/>
                <a:gd name="T22" fmla="*/ 344 w 497"/>
                <a:gd name="T23" fmla="*/ 0 h 6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7" h="666">
                  <a:moveTo>
                    <a:pt x="344" y="0"/>
                  </a:moveTo>
                  <a:lnTo>
                    <a:pt x="497" y="90"/>
                  </a:lnTo>
                  <a:lnTo>
                    <a:pt x="361" y="178"/>
                  </a:lnTo>
                  <a:lnTo>
                    <a:pt x="241" y="154"/>
                  </a:lnTo>
                  <a:lnTo>
                    <a:pt x="1" y="170"/>
                  </a:lnTo>
                  <a:lnTo>
                    <a:pt x="137" y="346"/>
                  </a:lnTo>
                  <a:lnTo>
                    <a:pt x="113" y="434"/>
                  </a:lnTo>
                  <a:lnTo>
                    <a:pt x="161" y="554"/>
                  </a:lnTo>
                  <a:cubicBezTo>
                    <a:pt x="153" y="627"/>
                    <a:pt x="100" y="654"/>
                    <a:pt x="73" y="666"/>
                  </a:cubicBezTo>
                  <a:lnTo>
                    <a:pt x="1" y="627"/>
                  </a:lnTo>
                  <a:lnTo>
                    <a:pt x="0" y="18"/>
                  </a:lnTo>
                  <a:lnTo>
                    <a:pt x="344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75" name="Group 36"/>
          <p:cNvGrpSpPr>
            <a:grpSpLocks/>
          </p:cNvGrpSpPr>
          <p:nvPr/>
        </p:nvGrpSpPr>
        <p:grpSpPr bwMode="auto">
          <a:xfrm>
            <a:off x="5014914" y="785814"/>
            <a:ext cx="2020887" cy="1474787"/>
            <a:chOff x="191" y="2998"/>
            <a:chExt cx="953" cy="737"/>
          </a:xfrm>
        </p:grpSpPr>
        <p:pic>
          <p:nvPicPr>
            <p:cNvPr id="36887" name="Picture 37" descr="hbird16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5" y="3081"/>
              <a:ext cx="836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8" name="Freeform 38" descr="Пергамент"/>
            <p:cNvSpPr>
              <a:spLocks/>
            </p:cNvSpPr>
            <p:nvPr/>
          </p:nvSpPr>
          <p:spPr bwMode="auto">
            <a:xfrm>
              <a:off x="768" y="3072"/>
              <a:ext cx="376" cy="608"/>
            </a:xfrm>
            <a:custGeom>
              <a:avLst/>
              <a:gdLst>
                <a:gd name="T0" fmla="*/ 0 w 376"/>
                <a:gd name="T1" fmla="*/ 0 h 608"/>
                <a:gd name="T2" fmla="*/ 152 w 376"/>
                <a:gd name="T3" fmla="*/ 88 h 608"/>
                <a:gd name="T4" fmla="*/ 296 w 376"/>
                <a:gd name="T5" fmla="*/ 232 h 608"/>
                <a:gd name="T6" fmla="*/ 320 w 376"/>
                <a:gd name="T7" fmla="*/ 400 h 608"/>
                <a:gd name="T8" fmla="*/ 264 w 376"/>
                <a:gd name="T9" fmla="*/ 496 h 608"/>
                <a:gd name="T10" fmla="*/ 344 w 376"/>
                <a:gd name="T11" fmla="*/ 544 h 608"/>
                <a:gd name="T12" fmla="*/ 376 w 376"/>
                <a:gd name="T13" fmla="*/ 608 h 608"/>
                <a:gd name="T14" fmla="*/ 344 w 376"/>
                <a:gd name="T15" fmla="*/ 0 h 608"/>
                <a:gd name="T16" fmla="*/ 0 w 376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6" h="608">
                  <a:moveTo>
                    <a:pt x="0" y="0"/>
                  </a:moveTo>
                  <a:lnTo>
                    <a:pt x="152" y="88"/>
                  </a:lnTo>
                  <a:lnTo>
                    <a:pt x="296" y="232"/>
                  </a:lnTo>
                  <a:lnTo>
                    <a:pt x="320" y="400"/>
                  </a:lnTo>
                  <a:lnTo>
                    <a:pt x="264" y="496"/>
                  </a:lnTo>
                  <a:cubicBezTo>
                    <a:pt x="276" y="568"/>
                    <a:pt x="256" y="544"/>
                    <a:pt x="344" y="544"/>
                  </a:cubicBezTo>
                  <a:lnTo>
                    <a:pt x="376" y="608"/>
                  </a:lnTo>
                  <a:lnTo>
                    <a:pt x="34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9" name="Freeform 39" descr="Пергамент"/>
            <p:cNvSpPr>
              <a:spLocks/>
            </p:cNvSpPr>
            <p:nvPr/>
          </p:nvSpPr>
          <p:spPr bwMode="auto">
            <a:xfrm>
              <a:off x="191" y="2998"/>
              <a:ext cx="497" cy="666"/>
            </a:xfrm>
            <a:custGeom>
              <a:avLst/>
              <a:gdLst>
                <a:gd name="T0" fmla="*/ 344 w 497"/>
                <a:gd name="T1" fmla="*/ 0 h 666"/>
                <a:gd name="T2" fmla="*/ 497 w 497"/>
                <a:gd name="T3" fmla="*/ 90 h 666"/>
                <a:gd name="T4" fmla="*/ 361 w 497"/>
                <a:gd name="T5" fmla="*/ 178 h 666"/>
                <a:gd name="T6" fmla="*/ 241 w 497"/>
                <a:gd name="T7" fmla="*/ 154 h 666"/>
                <a:gd name="T8" fmla="*/ 1 w 497"/>
                <a:gd name="T9" fmla="*/ 170 h 666"/>
                <a:gd name="T10" fmla="*/ 137 w 497"/>
                <a:gd name="T11" fmla="*/ 346 h 666"/>
                <a:gd name="T12" fmla="*/ 113 w 497"/>
                <a:gd name="T13" fmla="*/ 434 h 666"/>
                <a:gd name="T14" fmla="*/ 161 w 497"/>
                <a:gd name="T15" fmla="*/ 554 h 666"/>
                <a:gd name="T16" fmla="*/ 73 w 497"/>
                <a:gd name="T17" fmla="*/ 666 h 666"/>
                <a:gd name="T18" fmla="*/ 1 w 497"/>
                <a:gd name="T19" fmla="*/ 627 h 666"/>
                <a:gd name="T20" fmla="*/ 0 w 497"/>
                <a:gd name="T21" fmla="*/ 18 h 666"/>
                <a:gd name="T22" fmla="*/ 344 w 497"/>
                <a:gd name="T23" fmla="*/ 0 h 6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7" h="666">
                  <a:moveTo>
                    <a:pt x="344" y="0"/>
                  </a:moveTo>
                  <a:lnTo>
                    <a:pt x="497" y="90"/>
                  </a:lnTo>
                  <a:lnTo>
                    <a:pt x="361" y="178"/>
                  </a:lnTo>
                  <a:lnTo>
                    <a:pt x="241" y="154"/>
                  </a:lnTo>
                  <a:lnTo>
                    <a:pt x="1" y="170"/>
                  </a:lnTo>
                  <a:lnTo>
                    <a:pt x="137" y="346"/>
                  </a:lnTo>
                  <a:lnTo>
                    <a:pt x="113" y="434"/>
                  </a:lnTo>
                  <a:lnTo>
                    <a:pt x="161" y="554"/>
                  </a:lnTo>
                  <a:cubicBezTo>
                    <a:pt x="153" y="627"/>
                    <a:pt x="100" y="654"/>
                    <a:pt x="73" y="666"/>
                  </a:cubicBezTo>
                  <a:lnTo>
                    <a:pt x="1" y="627"/>
                  </a:lnTo>
                  <a:lnTo>
                    <a:pt x="0" y="18"/>
                  </a:lnTo>
                  <a:lnTo>
                    <a:pt x="344" y="0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6876" name="Picture 40" descr="hbird0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9089" y="2209800"/>
            <a:ext cx="1087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41" descr="roos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2172">
            <a:off x="9102725" y="844551"/>
            <a:ext cx="12954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42" descr="33Du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432050"/>
            <a:ext cx="1911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7" descr="6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438650"/>
            <a:ext cx="23510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43" descr="roos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2172">
            <a:off x="2600326" y="2366964"/>
            <a:ext cx="12985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868" name="Group 44"/>
          <p:cNvGrpSpPr>
            <a:grpSpLocks/>
          </p:cNvGrpSpPr>
          <p:nvPr/>
        </p:nvGrpSpPr>
        <p:grpSpPr bwMode="auto">
          <a:xfrm>
            <a:off x="8140700" y="2806700"/>
            <a:ext cx="2336800" cy="990600"/>
            <a:chOff x="4168" y="1768"/>
            <a:chExt cx="1472" cy="624"/>
          </a:xfrm>
        </p:grpSpPr>
        <p:sp>
          <p:nvSpPr>
            <p:cNvPr id="36885" name="Line 45"/>
            <p:cNvSpPr>
              <a:spLocks noChangeShapeType="1"/>
            </p:cNvSpPr>
            <p:nvPr/>
          </p:nvSpPr>
          <p:spPr bwMode="auto">
            <a:xfrm flipV="1">
              <a:off x="4168" y="1768"/>
              <a:ext cx="145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6" name="Line 46"/>
            <p:cNvSpPr>
              <a:spLocks noChangeShapeType="1"/>
            </p:cNvSpPr>
            <p:nvPr/>
          </p:nvSpPr>
          <p:spPr bwMode="auto">
            <a:xfrm>
              <a:off x="4304" y="1848"/>
              <a:ext cx="1336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1871" name="Group 47"/>
          <p:cNvGrpSpPr>
            <a:grpSpLocks/>
          </p:cNvGrpSpPr>
          <p:nvPr/>
        </p:nvGrpSpPr>
        <p:grpSpPr bwMode="auto">
          <a:xfrm>
            <a:off x="6413500" y="5346700"/>
            <a:ext cx="2336800" cy="990600"/>
            <a:chOff x="4168" y="1768"/>
            <a:chExt cx="1472" cy="624"/>
          </a:xfrm>
        </p:grpSpPr>
        <p:sp>
          <p:nvSpPr>
            <p:cNvPr id="36883" name="Line 48"/>
            <p:cNvSpPr>
              <a:spLocks noChangeShapeType="1"/>
            </p:cNvSpPr>
            <p:nvPr/>
          </p:nvSpPr>
          <p:spPr bwMode="auto">
            <a:xfrm flipV="1">
              <a:off x="4168" y="1768"/>
              <a:ext cx="145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4" name="Line 49"/>
            <p:cNvSpPr>
              <a:spLocks noChangeShapeType="1"/>
            </p:cNvSpPr>
            <p:nvPr/>
          </p:nvSpPr>
          <p:spPr bwMode="auto">
            <a:xfrm>
              <a:off x="4304" y="1848"/>
              <a:ext cx="1336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4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3"/>
          <p:cNvSpPr>
            <a:spLocks noChangeShapeType="1"/>
          </p:cNvSpPr>
          <p:nvPr/>
        </p:nvSpPr>
        <p:spPr bwMode="auto">
          <a:xfrm flipV="1">
            <a:off x="1872343" y="5299585"/>
            <a:ext cx="9144000" cy="381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548088" y="5939972"/>
            <a:ext cx="1560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8 км</a:t>
            </a:r>
          </a:p>
        </p:txBody>
      </p:sp>
      <p:pic>
        <p:nvPicPr>
          <p:cNvPr id="7" name="Picture 34" descr="aluno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827" flipH="1">
            <a:off x="11404688" y="3893797"/>
            <a:ext cx="836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9"/>
          <p:cNvSpPr>
            <a:spLocks/>
          </p:cNvSpPr>
          <p:nvPr/>
        </p:nvSpPr>
        <p:spPr bwMode="auto">
          <a:xfrm>
            <a:off x="1890429" y="4790139"/>
            <a:ext cx="360363" cy="504825"/>
          </a:xfrm>
          <a:custGeom>
            <a:avLst/>
            <a:gdLst>
              <a:gd name="T0" fmla="*/ 0 w 454"/>
              <a:gd name="T1" fmla="*/ 295100 h 544"/>
              <a:gd name="T2" fmla="*/ 360363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Freeform 40"/>
          <p:cNvSpPr>
            <a:spLocks/>
          </p:cNvSpPr>
          <p:nvPr/>
        </p:nvSpPr>
        <p:spPr bwMode="auto">
          <a:xfrm>
            <a:off x="6709337" y="4794703"/>
            <a:ext cx="360363" cy="504825"/>
          </a:xfrm>
          <a:custGeom>
            <a:avLst/>
            <a:gdLst>
              <a:gd name="T0" fmla="*/ 0 w 454"/>
              <a:gd name="T1" fmla="*/ 295100 h 544"/>
              <a:gd name="T2" fmla="*/ 360363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Freeform 41"/>
          <p:cNvSpPr>
            <a:spLocks/>
          </p:cNvSpPr>
          <p:nvPr/>
        </p:nvSpPr>
        <p:spPr bwMode="auto">
          <a:xfrm>
            <a:off x="8900174" y="4782203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3180501" y="4803817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reeform 43"/>
          <p:cNvSpPr>
            <a:spLocks/>
          </p:cNvSpPr>
          <p:nvPr/>
        </p:nvSpPr>
        <p:spPr bwMode="auto">
          <a:xfrm>
            <a:off x="4445878" y="4819039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Freeform 45"/>
          <p:cNvSpPr>
            <a:spLocks/>
          </p:cNvSpPr>
          <p:nvPr/>
        </p:nvSpPr>
        <p:spPr bwMode="auto">
          <a:xfrm>
            <a:off x="5594806" y="4803817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FF0000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Freeform 46"/>
          <p:cNvSpPr>
            <a:spLocks/>
          </p:cNvSpPr>
          <p:nvPr/>
        </p:nvSpPr>
        <p:spPr bwMode="auto">
          <a:xfrm>
            <a:off x="10931611" y="4827629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Freeform 47"/>
          <p:cNvSpPr>
            <a:spLocks/>
          </p:cNvSpPr>
          <p:nvPr/>
        </p:nvSpPr>
        <p:spPr bwMode="auto">
          <a:xfrm>
            <a:off x="7785642" y="4782203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Freeform 48"/>
          <p:cNvSpPr>
            <a:spLocks/>
          </p:cNvSpPr>
          <p:nvPr/>
        </p:nvSpPr>
        <p:spPr bwMode="auto">
          <a:xfrm>
            <a:off x="9858404" y="4796631"/>
            <a:ext cx="360362" cy="504825"/>
          </a:xfrm>
          <a:custGeom>
            <a:avLst/>
            <a:gdLst>
              <a:gd name="T0" fmla="*/ 0 w 454"/>
              <a:gd name="T1" fmla="*/ 295100 h 544"/>
              <a:gd name="T2" fmla="*/ 360362 w 454"/>
              <a:gd name="T3" fmla="*/ 295100 h 544"/>
              <a:gd name="T4" fmla="*/ 0 w 454"/>
              <a:gd name="T5" fmla="*/ 0 h 544"/>
              <a:gd name="T6" fmla="*/ 0 w 454"/>
              <a:gd name="T7" fmla="*/ 504825 h 5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solidFill>
            <a:srgbClr val="33CCFF"/>
          </a:solidFill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AutoShape 35"/>
          <p:cNvSpPr>
            <a:spLocks/>
          </p:cNvSpPr>
          <p:nvPr/>
        </p:nvSpPr>
        <p:spPr bwMode="auto">
          <a:xfrm rot="5400000">
            <a:off x="6059502" y="1298079"/>
            <a:ext cx="762000" cy="8982217"/>
          </a:xfrm>
          <a:prstGeom prst="rightBrace">
            <a:avLst>
              <a:gd name="adj1" fmla="val 94722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1890429" y="5345395"/>
            <a:ext cx="9144000" cy="381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Freeform 37"/>
          <p:cNvSpPr>
            <a:spLocks/>
          </p:cNvSpPr>
          <p:nvPr/>
        </p:nvSpPr>
        <p:spPr bwMode="auto">
          <a:xfrm>
            <a:off x="7811777" y="5299585"/>
            <a:ext cx="3098800" cy="12700"/>
          </a:xfrm>
          <a:custGeom>
            <a:avLst/>
            <a:gdLst>
              <a:gd name="T0" fmla="*/ 3098800 w 1952"/>
              <a:gd name="T1" fmla="*/ 0 h 8"/>
              <a:gd name="T2" fmla="*/ 0 w 1952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52" h="8">
                <a:moveTo>
                  <a:pt x="1952" y="0"/>
                </a:moveTo>
                <a:lnTo>
                  <a:pt x="0" y="8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0229" y="2151728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Дорога от Фабричного до Ильинского равна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км.  Петя прошел 3 км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  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Какую часть дороги он прошел?</a:t>
            </a:r>
          </a:p>
        </p:txBody>
      </p:sp>
      <p:graphicFrame>
        <p:nvGraphicFramePr>
          <p:cNvPr id="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92885"/>
              </p:ext>
            </p:extLst>
          </p:nvPr>
        </p:nvGraphicFramePr>
        <p:xfrm>
          <a:off x="6092359" y="110662"/>
          <a:ext cx="515937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Формула" r:id="rId4" imgW="139639" imgH="393529" progId="Equation.3">
                  <p:embed/>
                </p:oleObj>
              </mc:Choice>
              <mc:Fallback>
                <p:oleObj name="Формула" r:id="rId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359" y="110662"/>
                        <a:ext cx="515937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021894"/>
              </p:ext>
            </p:extLst>
          </p:nvPr>
        </p:nvGraphicFramePr>
        <p:xfrm>
          <a:off x="7061180" y="136063"/>
          <a:ext cx="5365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Формула" r:id="rId6" imgW="139639" imgH="393529" progId="Equation.3">
                  <p:embed/>
                </p:oleObj>
              </mc:Choice>
              <mc:Fallback>
                <p:oleObj name="Формула" r:id="rId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180" y="136063"/>
                        <a:ext cx="536575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48305"/>
              </p:ext>
            </p:extLst>
          </p:nvPr>
        </p:nvGraphicFramePr>
        <p:xfrm>
          <a:off x="8092484" y="136063"/>
          <a:ext cx="5349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484" y="136063"/>
                        <a:ext cx="5349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41319"/>
              </p:ext>
            </p:extLst>
          </p:nvPr>
        </p:nvGraphicFramePr>
        <p:xfrm>
          <a:off x="9080355" y="114292"/>
          <a:ext cx="5349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Формула" r:id="rId10" imgW="139639" imgH="393529" progId="Equation.3">
                  <p:embed/>
                </p:oleObj>
              </mc:Choice>
              <mc:Fallback>
                <p:oleObj name="Формула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355" y="114292"/>
                        <a:ext cx="5349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31875 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555 0.4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8"/>
            <a:ext cx="822960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   </a:t>
            </a:r>
            <a:r>
              <a:rPr lang="ru-RU" altLang="ru-RU" i="1" smtClean="0"/>
              <a:t>и                                            и</a:t>
            </a:r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eaLnBrk="1" hangingPunct="1">
              <a:buFontTx/>
              <a:buNone/>
            </a:pPr>
            <a:r>
              <a:rPr lang="ru-RU" altLang="ru-RU" smtClean="0"/>
              <a:t>                               </a:t>
            </a:r>
            <a:r>
              <a:rPr lang="ru-RU" altLang="ru-RU" i="1" smtClean="0"/>
              <a:t>и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941513" y="1484314"/>
          <a:ext cx="1090612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8" name="Equation" r:id="rId4" imgW="215713" imgH="393359" progId="Equation.DSMT4">
                  <p:embed/>
                </p:oleObj>
              </mc:Choice>
              <mc:Fallback>
                <p:oleObj name="Equation" r:id="rId4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484314"/>
                        <a:ext cx="1090612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792538" y="1484314"/>
          <a:ext cx="1090612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9" name="Equation" r:id="rId6" imgW="215713" imgH="393359" progId="Equation.DSMT4">
                  <p:embed/>
                </p:oleObj>
              </mc:Choice>
              <mc:Fallback>
                <p:oleObj name="Equation" r:id="rId6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484314"/>
                        <a:ext cx="1090612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975725" y="1484313"/>
          <a:ext cx="1049338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0" name="Equation" r:id="rId8" imgW="215713" imgH="393359" progId="Equation.DSMT4">
                  <p:embed/>
                </p:oleObj>
              </mc:Choice>
              <mc:Fallback>
                <p:oleObj name="Equation" r:id="rId8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5" y="1484313"/>
                        <a:ext cx="1049338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959601" y="1484313"/>
          <a:ext cx="1096963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1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1484313"/>
                        <a:ext cx="1096963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367213" y="4292600"/>
          <a:ext cx="1096962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Equation" r:id="rId12" imgW="228501" imgH="393529" progId="Equation.DSMT4">
                  <p:embed/>
                </p:oleObj>
              </mc:Choice>
              <mc:Fallback>
                <p:oleObj name="Equation" r:id="rId12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4292600"/>
                        <a:ext cx="1096962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96000" y="4221164"/>
          <a:ext cx="109220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Equation" r:id="rId14" imgW="215713" imgH="393359" progId="Equation.DSMT4">
                  <p:embed/>
                </p:oleObj>
              </mc:Choice>
              <mc:Fallback>
                <p:oleObj name="Equation" r:id="rId14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21164"/>
                        <a:ext cx="109220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1524001" y="390525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1524001" y="1055689"/>
            <a:ext cx="227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524001" y="172085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524001" y="20203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1524001" y="2596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1524000" y="3167063"/>
            <a:ext cx="21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9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Сравните дроби </a:t>
            </a: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 одинаковыми знаменателями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205038"/>
            <a:ext cx="581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2205038"/>
            <a:ext cx="581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013325"/>
            <a:ext cx="581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AutoShape 22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3788" y="6237288"/>
            <a:ext cx="360362" cy="360362"/>
          </a:xfrm>
          <a:prstGeom prst="actionButtonBackPrevious">
            <a:avLst/>
          </a:prstGeom>
          <a:solidFill>
            <a:srgbClr val="B0A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1958976" y="1517650"/>
          <a:ext cx="1090613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Equation" r:id="rId19" imgW="215713" imgH="393359" progId="Equation.DSMT4">
                  <p:embed/>
                </p:oleObj>
              </mc:Choice>
              <mc:Fallback>
                <p:oleObj name="Equation" r:id="rId19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6" y="1517650"/>
                        <a:ext cx="1090613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1981201" y="1528763"/>
          <a:ext cx="109061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5" name="Equation" r:id="rId20" imgW="215713" imgH="393359" progId="Equation.DSMT4">
                  <p:embed/>
                </p:oleObj>
              </mc:Choice>
              <mc:Fallback>
                <p:oleObj name="Equation" r:id="rId20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528763"/>
                        <a:ext cx="109061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133600" y="1709738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00"/>
                </a:solidFill>
              </a:rPr>
              <a:t>          </a:t>
            </a:r>
            <a:r>
              <a:rPr lang="ru-RU" altLang="ru-RU" i="1">
                <a:solidFill>
                  <a:srgbClr val="000000"/>
                </a:solidFill>
              </a:rPr>
              <a:t>и                                            и</a:t>
            </a:r>
          </a:p>
          <a:p>
            <a:pPr fontAlgn="base">
              <a:spcAft>
                <a:spcPct val="0"/>
              </a:spcAft>
            </a:pPr>
            <a:endParaRPr lang="ru-RU" altLang="ru-RU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ru-RU" altLang="ru-RU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ru-RU" altLang="ru-RU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ru-RU" altLang="ru-RU" i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>
                <a:solidFill>
                  <a:srgbClr val="000000"/>
                </a:solidFill>
              </a:rPr>
              <a:t>                               </a:t>
            </a:r>
            <a:r>
              <a:rPr lang="ru-RU" altLang="ru-RU" i="1">
                <a:solidFill>
                  <a:srgbClr val="0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00044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Сравните дроби </a:t>
            </a:r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 одинаковыми числителями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         </a:t>
            </a:r>
            <a:r>
              <a:rPr lang="ru-RU" altLang="ru-RU" i="1" smtClean="0"/>
              <a:t>и                                        и </a:t>
            </a:r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eaLnBrk="1" hangingPunct="1"/>
            <a:endParaRPr lang="ru-RU" altLang="ru-RU" i="1" smtClean="0"/>
          </a:p>
          <a:p>
            <a:pPr eaLnBrk="1" hangingPunct="1">
              <a:buFontTx/>
              <a:buNone/>
            </a:pPr>
            <a:r>
              <a:rPr lang="ru-RU" altLang="ru-RU" i="1" smtClean="0"/>
              <a:t>                                и</a:t>
            </a:r>
            <a:endParaRPr lang="ru-RU" altLang="ru-RU" smtClean="0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919288" y="1916114"/>
          <a:ext cx="121285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8" name="Equation" r:id="rId4" imgW="215713" imgH="393359" progId="Equation.DSMT4">
                  <p:embed/>
                </p:oleObj>
              </mc:Choice>
              <mc:Fallback>
                <p:oleObj name="Equation" r:id="rId4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916114"/>
                        <a:ext cx="121285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792538" y="1989139"/>
          <a:ext cx="11303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89" name="Equation" r:id="rId6" imgW="215713" imgH="393359" progId="Equation.DSMT4">
                  <p:embed/>
                </p:oleObj>
              </mc:Choice>
              <mc:Fallback>
                <p:oleObj name="Equation" r:id="rId6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989139"/>
                        <a:ext cx="11303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456364" y="1989138"/>
          <a:ext cx="1169987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0" name="Equation" r:id="rId8" imgW="215713" imgH="393359" progId="Equation.DSMT4">
                  <p:embed/>
                </p:oleObj>
              </mc:Choice>
              <mc:Fallback>
                <p:oleObj name="Equation" r:id="rId8" imgW="215713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1989138"/>
                        <a:ext cx="1169987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8472489" y="1989138"/>
          <a:ext cx="12223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1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1989138"/>
                        <a:ext cx="12223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008438" y="4437063"/>
          <a:ext cx="141605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2" name="Equation" r:id="rId12" imgW="291973" imgH="393529" progId="Equation.DSMT4">
                  <p:embed/>
                </p:oleObj>
              </mc:Choice>
              <mc:Fallback>
                <p:oleObj name="Equation" r:id="rId12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437063"/>
                        <a:ext cx="1416050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311901" y="4437064"/>
          <a:ext cx="13620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3" name="Equation" r:id="rId14" imgW="291973" imgH="393529" progId="Equation.DSMT4">
                  <p:embed/>
                </p:oleObj>
              </mc:Choice>
              <mc:Fallback>
                <p:oleObj name="Equation" r:id="rId14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4437064"/>
                        <a:ext cx="13620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24001" y="205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24001" y="78105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992313" y="234950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524001" y="2111375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774826" y="28839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524001" y="3167064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08276"/>
            <a:ext cx="7239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708276"/>
            <a:ext cx="7794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9" y="5157789"/>
            <a:ext cx="708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3788" y="6237288"/>
            <a:ext cx="360362" cy="360362"/>
          </a:xfrm>
          <a:prstGeom prst="actionButtonBackPrevious">
            <a:avLst/>
          </a:prstGeom>
          <a:solidFill>
            <a:srgbClr val="B0A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304800"/>
            <a:ext cx="685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группе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j034334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1" y="1767840"/>
            <a:ext cx="6360160" cy="460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345629"/>
            <a:ext cx="10993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разрезать головку сыра на 8 равных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частей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сделав только три разреза?</a:t>
            </a:r>
          </a:p>
        </p:txBody>
      </p:sp>
      <p:grpSp>
        <p:nvGrpSpPr>
          <p:cNvPr id="3" name="Group 339"/>
          <p:cNvGrpSpPr>
            <a:grpSpLocks/>
          </p:cNvGrpSpPr>
          <p:nvPr/>
        </p:nvGrpSpPr>
        <p:grpSpPr bwMode="auto">
          <a:xfrm>
            <a:off x="3576320" y="3599180"/>
            <a:ext cx="4737100" cy="2514600"/>
            <a:chOff x="3120" y="2848"/>
            <a:chExt cx="2344" cy="1088"/>
          </a:xfrm>
        </p:grpSpPr>
        <p:sp>
          <p:nvSpPr>
            <p:cNvPr id="4" name="Freeform 340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33CCCC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" name="Oval 341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6" name="Picture 342" descr="u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30"/>
          <p:cNvGrpSpPr>
            <a:grpSpLocks/>
          </p:cNvGrpSpPr>
          <p:nvPr/>
        </p:nvGrpSpPr>
        <p:grpSpPr bwMode="auto">
          <a:xfrm>
            <a:off x="3550920" y="2722880"/>
            <a:ext cx="4737100" cy="2444750"/>
            <a:chOff x="1280" y="2224"/>
            <a:chExt cx="2984" cy="1540"/>
          </a:xfrm>
        </p:grpSpPr>
        <p:sp>
          <p:nvSpPr>
            <p:cNvPr id="8" name="Freeform 288"/>
            <p:cNvSpPr>
              <a:spLocks/>
            </p:cNvSpPr>
            <p:nvPr/>
          </p:nvSpPr>
          <p:spPr bwMode="auto">
            <a:xfrm>
              <a:off x="1280" y="2224"/>
              <a:ext cx="2984" cy="1540"/>
            </a:xfrm>
            <a:custGeom>
              <a:avLst/>
              <a:gdLst>
                <a:gd name="T0" fmla="*/ 0 w 2984"/>
                <a:gd name="T1" fmla="*/ 4 h 1540"/>
                <a:gd name="T2" fmla="*/ 8 w 2984"/>
                <a:gd name="T3" fmla="*/ 984 h 1540"/>
                <a:gd name="T4" fmla="*/ 48 w 2984"/>
                <a:gd name="T5" fmla="*/ 1104 h 1540"/>
                <a:gd name="T6" fmla="*/ 112 w 2984"/>
                <a:gd name="T7" fmla="*/ 1180 h 1540"/>
                <a:gd name="T8" fmla="*/ 180 w 2984"/>
                <a:gd name="T9" fmla="*/ 1228 h 1540"/>
                <a:gd name="T10" fmla="*/ 260 w 2984"/>
                <a:gd name="T11" fmla="*/ 1288 h 1540"/>
                <a:gd name="T12" fmla="*/ 368 w 2984"/>
                <a:gd name="T13" fmla="*/ 1336 h 1540"/>
                <a:gd name="T14" fmla="*/ 488 w 2984"/>
                <a:gd name="T15" fmla="*/ 1384 h 1540"/>
                <a:gd name="T16" fmla="*/ 640 w 2984"/>
                <a:gd name="T17" fmla="*/ 1432 h 1540"/>
                <a:gd name="T18" fmla="*/ 768 w 2984"/>
                <a:gd name="T19" fmla="*/ 1464 h 1540"/>
                <a:gd name="T20" fmla="*/ 952 w 2984"/>
                <a:gd name="T21" fmla="*/ 1500 h 1540"/>
                <a:gd name="T22" fmla="*/ 1108 w 2984"/>
                <a:gd name="T23" fmla="*/ 1520 h 1540"/>
                <a:gd name="T24" fmla="*/ 1276 w 2984"/>
                <a:gd name="T25" fmla="*/ 1536 h 1540"/>
                <a:gd name="T26" fmla="*/ 1432 w 2984"/>
                <a:gd name="T27" fmla="*/ 1540 h 1540"/>
                <a:gd name="T28" fmla="*/ 1584 w 2984"/>
                <a:gd name="T29" fmla="*/ 1536 h 1540"/>
                <a:gd name="T30" fmla="*/ 1776 w 2984"/>
                <a:gd name="T31" fmla="*/ 1528 h 1540"/>
                <a:gd name="T32" fmla="*/ 1940 w 2984"/>
                <a:gd name="T33" fmla="*/ 1520 h 1540"/>
                <a:gd name="T34" fmla="*/ 2136 w 2984"/>
                <a:gd name="T35" fmla="*/ 1496 h 1540"/>
                <a:gd name="T36" fmla="*/ 2456 w 2984"/>
                <a:gd name="T37" fmla="*/ 1400 h 1540"/>
                <a:gd name="T38" fmla="*/ 2616 w 2984"/>
                <a:gd name="T39" fmla="*/ 1340 h 1540"/>
                <a:gd name="T40" fmla="*/ 2776 w 2984"/>
                <a:gd name="T41" fmla="*/ 1244 h 1540"/>
                <a:gd name="T42" fmla="*/ 2860 w 2984"/>
                <a:gd name="T43" fmla="*/ 1172 h 1540"/>
                <a:gd name="T44" fmla="*/ 2928 w 2984"/>
                <a:gd name="T45" fmla="*/ 1100 h 1540"/>
                <a:gd name="T46" fmla="*/ 2984 w 2984"/>
                <a:gd name="T47" fmla="*/ 992 h 1540"/>
                <a:gd name="T48" fmla="*/ 2960 w 2984"/>
                <a:gd name="T49" fmla="*/ 0 h 1540"/>
                <a:gd name="T50" fmla="*/ 2916 w 2984"/>
                <a:gd name="T51" fmla="*/ 100 h 1540"/>
                <a:gd name="T52" fmla="*/ 2848 w 2984"/>
                <a:gd name="T53" fmla="*/ 216 h 1540"/>
                <a:gd name="T54" fmla="*/ 2748 w 2984"/>
                <a:gd name="T55" fmla="*/ 292 h 1540"/>
                <a:gd name="T56" fmla="*/ 2620 w 2984"/>
                <a:gd name="T57" fmla="*/ 364 h 1540"/>
                <a:gd name="T58" fmla="*/ 2480 w 2984"/>
                <a:gd name="T59" fmla="*/ 408 h 1540"/>
                <a:gd name="T60" fmla="*/ 2328 w 2984"/>
                <a:gd name="T61" fmla="*/ 460 h 1540"/>
                <a:gd name="T62" fmla="*/ 2168 w 2984"/>
                <a:gd name="T63" fmla="*/ 496 h 1540"/>
                <a:gd name="T64" fmla="*/ 1992 w 2984"/>
                <a:gd name="T65" fmla="*/ 528 h 1540"/>
                <a:gd name="T66" fmla="*/ 1824 w 2984"/>
                <a:gd name="T67" fmla="*/ 544 h 1540"/>
                <a:gd name="T68" fmla="*/ 1620 w 2984"/>
                <a:gd name="T69" fmla="*/ 552 h 1540"/>
                <a:gd name="T70" fmla="*/ 1452 w 2984"/>
                <a:gd name="T71" fmla="*/ 552 h 1540"/>
                <a:gd name="T72" fmla="*/ 1284 w 2984"/>
                <a:gd name="T73" fmla="*/ 552 h 1540"/>
                <a:gd name="T74" fmla="*/ 1156 w 2984"/>
                <a:gd name="T75" fmla="*/ 548 h 1540"/>
                <a:gd name="T76" fmla="*/ 1008 w 2984"/>
                <a:gd name="T77" fmla="*/ 536 h 1540"/>
                <a:gd name="T78" fmla="*/ 848 w 2984"/>
                <a:gd name="T79" fmla="*/ 508 h 1540"/>
                <a:gd name="T80" fmla="*/ 760 w 2984"/>
                <a:gd name="T81" fmla="*/ 484 h 1540"/>
                <a:gd name="T82" fmla="*/ 700 w 2984"/>
                <a:gd name="T83" fmla="*/ 468 h 1540"/>
                <a:gd name="T84" fmla="*/ 532 w 2984"/>
                <a:gd name="T85" fmla="*/ 428 h 1540"/>
                <a:gd name="T86" fmla="*/ 408 w 2984"/>
                <a:gd name="T87" fmla="*/ 384 h 1540"/>
                <a:gd name="T88" fmla="*/ 312 w 2984"/>
                <a:gd name="T89" fmla="*/ 336 h 1540"/>
                <a:gd name="T90" fmla="*/ 200 w 2984"/>
                <a:gd name="T91" fmla="*/ 280 h 1540"/>
                <a:gd name="T92" fmla="*/ 56 w 2984"/>
                <a:gd name="T93" fmla="*/ 148 h 1540"/>
                <a:gd name="T94" fmla="*/ 0 w 2984"/>
                <a:gd name="T95" fmla="*/ 4 h 1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84" h="1540">
                  <a:moveTo>
                    <a:pt x="0" y="4"/>
                  </a:moveTo>
                  <a:lnTo>
                    <a:pt x="8" y="984"/>
                  </a:lnTo>
                  <a:lnTo>
                    <a:pt x="48" y="1104"/>
                  </a:lnTo>
                  <a:lnTo>
                    <a:pt x="112" y="1180"/>
                  </a:lnTo>
                  <a:lnTo>
                    <a:pt x="180" y="1228"/>
                  </a:lnTo>
                  <a:lnTo>
                    <a:pt x="260" y="1288"/>
                  </a:lnTo>
                  <a:lnTo>
                    <a:pt x="368" y="1336"/>
                  </a:lnTo>
                  <a:lnTo>
                    <a:pt x="488" y="1384"/>
                  </a:lnTo>
                  <a:lnTo>
                    <a:pt x="640" y="1432"/>
                  </a:lnTo>
                  <a:lnTo>
                    <a:pt x="768" y="1464"/>
                  </a:lnTo>
                  <a:lnTo>
                    <a:pt x="952" y="1500"/>
                  </a:lnTo>
                  <a:lnTo>
                    <a:pt x="1108" y="1520"/>
                  </a:lnTo>
                  <a:lnTo>
                    <a:pt x="1276" y="1536"/>
                  </a:lnTo>
                  <a:lnTo>
                    <a:pt x="1432" y="1540"/>
                  </a:lnTo>
                  <a:lnTo>
                    <a:pt x="1584" y="1536"/>
                  </a:lnTo>
                  <a:lnTo>
                    <a:pt x="1776" y="1528"/>
                  </a:lnTo>
                  <a:lnTo>
                    <a:pt x="1940" y="1520"/>
                  </a:lnTo>
                  <a:lnTo>
                    <a:pt x="2136" y="1496"/>
                  </a:lnTo>
                  <a:lnTo>
                    <a:pt x="2456" y="1400"/>
                  </a:lnTo>
                  <a:lnTo>
                    <a:pt x="2616" y="1340"/>
                  </a:lnTo>
                  <a:lnTo>
                    <a:pt x="2776" y="1244"/>
                  </a:lnTo>
                  <a:lnTo>
                    <a:pt x="2860" y="1172"/>
                  </a:lnTo>
                  <a:lnTo>
                    <a:pt x="2928" y="1100"/>
                  </a:lnTo>
                  <a:lnTo>
                    <a:pt x="2984" y="992"/>
                  </a:lnTo>
                  <a:lnTo>
                    <a:pt x="2960" y="0"/>
                  </a:lnTo>
                  <a:lnTo>
                    <a:pt x="2916" y="100"/>
                  </a:lnTo>
                  <a:lnTo>
                    <a:pt x="2848" y="216"/>
                  </a:lnTo>
                  <a:lnTo>
                    <a:pt x="2748" y="292"/>
                  </a:lnTo>
                  <a:lnTo>
                    <a:pt x="2620" y="364"/>
                  </a:lnTo>
                  <a:lnTo>
                    <a:pt x="2480" y="408"/>
                  </a:lnTo>
                  <a:lnTo>
                    <a:pt x="2328" y="460"/>
                  </a:lnTo>
                  <a:lnTo>
                    <a:pt x="2168" y="496"/>
                  </a:lnTo>
                  <a:lnTo>
                    <a:pt x="1992" y="528"/>
                  </a:lnTo>
                  <a:lnTo>
                    <a:pt x="1824" y="544"/>
                  </a:lnTo>
                  <a:lnTo>
                    <a:pt x="1620" y="552"/>
                  </a:lnTo>
                  <a:lnTo>
                    <a:pt x="1452" y="552"/>
                  </a:lnTo>
                  <a:lnTo>
                    <a:pt x="1284" y="552"/>
                  </a:lnTo>
                  <a:lnTo>
                    <a:pt x="1156" y="548"/>
                  </a:lnTo>
                  <a:lnTo>
                    <a:pt x="1008" y="536"/>
                  </a:lnTo>
                  <a:lnTo>
                    <a:pt x="848" y="508"/>
                  </a:lnTo>
                  <a:lnTo>
                    <a:pt x="760" y="484"/>
                  </a:lnTo>
                  <a:lnTo>
                    <a:pt x="700" y="468"/>
                  </a:lnTo>
                  <a:lnTo>
                    <a:pt x="532" y="428"/>
                  </a:lnTo>
                  <a:lnTo>
                    <a:pt x="408" y="384"/>
                  </a:lnTo>
                  <a:lnTo>
                    <a:pt x="312" y="336"/>
                  </a:lnTo>
                  <a:lnTo>
                    <a:pt x="200" y="280"/>
                  </a:lnTo>
                  <a:lnTo>
                    <a:pt x="56" y="148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Freeform 321"/>
            <p:cNvSpPr>
              <a:spLocks/>
            </p:cNvSpPr>
            <p:nvPr/>
          </p:nvSpPr>
          <p:spPr bwMode="auto">
            <a:xfrm>
              <a:off x="2768" y="33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324"/>
            <p:cNvSpPr>
              <a:spLocks/>
            </p:cNvSpPr>
            <p:nvPr/>
          </p:nvSpPr>
          <p:spPr bwMode="auto">
            <a:xfrm>
              <a:off x="2256" y="2976"/>
              <a:ext cx="112" cy="117"/>
            </a:xfrm>
            <a:custGeom>
              <a:avLst/>
              <a:gdLst>
                <a:gd name="T0" fmla="*/ 63 w 128"/>
                <a:gd name="T1" fmla="*/ 13 h 149"/>
                <a:gd name="T2" fmla="*/ 7 w 128"/>
                <a:gd name="T3" fmla="*/ 25 h 149"/>
                <a:gd name="T4" fmla="*/ 21 w 128"/>
                <a:gd name="T5" fmla="*/ 88 h 149"/>
                <a:gd name="T6" fmla="*/ 105 w 128"/>
                <a:gd name="T7" fmla="*/ 101 h 149"/>
                <a:gd name="T8" fmla="*/ 63 w 128"/>
                <a:gd name="T9" fmla="*/ 1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Freeform 325"/>
            <p:cNvSpPr>
              <a:spLocks/>
            </p:cNvSpPr>
            <p:nvPr/>
          </p:nvSpPr>
          <p:spPr bwMode="auto">
            <a:xfrm>
              <a:off x="2816" y="2992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Freeform 326"/>
            <p:cNvSpPr>
              <a:spLocks/>
            </p:cNvSpPr>
            <p:nvPr/>
          </p:nvSpPr>
          <p:spPr bwMode="auto">
            <a:xfrm>
              <a:off x="3648" y="3216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329"/>
          <p:cNvGrpSpPr>
            <a:grpSpLocks/>
          </p:cNvGrpSpPr>
          <p:nvPr/>
        </p:nvGrpSpPr>
        <p:grpSpPr bwMode="auto">
          <a:xfrm>
            <a:off x="3563620" y="1795780"/>
            <a:ext cx="4699000" cy="1816100"/>
            <a:chOff x="1288" y="1640"/>
            <a:chExt cx="2960" cy="1144"/>
          </a:xfrm>
        </p:grpSpPr>
        <p:sp>
          <p:nvSpPr>
            <p:cNvPr id="14" name="Oval 287"/>
            <p:cNvSpPr>
              <a:spLocks noChangeArrowheads="1"/>
            </p:cNvSpPr>
            <p:nvPr/>
          </p:nvSpPr>
          <p:spPr bwMode="auto">
            <a:xfrm>
              <a:off x="1288" y="1640"/>
              <a:ext cx="2960" cy="1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322"/>
            <p:cNvSpPr>
              <a:spLocks/>
            </p:cNvSpPr>
            <p:nvPr/>
          </p:nvSpPr>
          <p:spPr bwMode="auto">
            <a:xfrm>
              <a:off x="2608" y="2432"/>
              <a:ext cx="112" cy="69"/>
            </a:xfrm>
            <a:custGeom>
              <a:avLst/>
              <a:gdLst>
                <a:gd name="T0" fmla="*/ 63 w 128"/>
                <a:gd name="T1" fmla="*/ 7 h 149"/>
                <a:gd name="T2" fmla="*/ 7 w 128"/>
                <a:gd name="T3" fmla="*/ 15 h 149"/>
                <a:gd name="T4" fmla="*/ 21 w 128"/>
                <a:gd name="T5" fmla="*/ 52 h 149"/>
                <a:gd name="T6" fmla="*/ 105 w 128"/>
                <a:gd name="T7" fmla="*/ 59 h 149"/>
                <a:gd name="T8" fmla="*/ 63 w 128"/>
                <a:gd name="T9" fmla="*/ 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Freeform 323"/>
            <p:cNvSpPr>
              <a:spLocks/>
            </p:cNvSpPr>
            <p:nvPr/>
          </p:nvSpPr>
          <p:spPr bwMode="auto">
            <a:xfrm>
              <a:off x="3024" y="2528"/>
              <a:ext cx="112" cy="117"/>
            </a:xfrm>
            <a:custGeom>
              <a:avLst/>
              <a:gdLst>
                <a:gd name="T0" fmla="*/ 63 w 128"/>
                <a:gd name="T1" fmla="*/ 13 h 149"/>
                <a:gd name="T2" fmla="*/ 7 w 128"/>
                <a:gd name="T3" fmla="*/ 25 h 149"/>
                <a:gd name="T4" fmla="*/ 21 w 128"/>
                <a:gd name="T5" fmla="*/ 88 h 149"/>
                <a:gd name="T6" fmla="*/ 105 w 128"/>
                <a:gd name="T7" fmla="*/ 101 h 149"/>
                <a:gd name="T8" fmla="*/ 63 w 128"/>
                <a:gd name="T9" fmla="*/ 1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327"/>
            <p:cNvSpPr>
              <a:spLocks/>
            </p:cNvSpPr>
            <p:nvPr/>
          </p:nvSpPr>
          <p:spPr bwMode="auto">
            <a:xfrm>
              <a:off x="1424" y="21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328"/>
            <p:cNvSpPr>
              <a:spLocks/>
            </p:cNvSpPr>
            <p:nvPr/>
          </p:nvSpPr>
          <p:spPr bwMode="auto">
            <a:xfrm>
              <a:off x="3520" y="1888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1711325" y="5408614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2308226" y="5738813"/>
            <a:ext cx="16385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части</a:t>
            </a:r>
            <a:endParaRPr lang="ru-RU" altLang="ru-RU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1711325" y="5408614"/>
            <a:ext cx="641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420869" name="Group 5"/>
          <p:cNvGrpSpPr>
            <a:grpSpLocks/>
          </p:cNvGrpSpPr>
          <p:nvPr/>
        </p:nvGrpSpPr>
        <p:grpSpPr bwMode="auto">
          <a:xfrm>
            <a:off x="1660526" y="5484814"/>
            <a:ext cx="2481264" cy="1189037"/>
            <a:chOff x="102" y="3439"/>
            <a:chExt cx="1563" cy="749"/>
          </a:xfrm>
        </p:grpSpPr>
        <p:sp>
          <p:nvSpPr>
            <p:cNvPr id="420870" name="Text Box 6"/>
            <p:cNvSpPr txBox="1">
              <a:spLocks noChangeArrowheads="1"/>
            </p:cNvSpPr>
            <p:nvPr/>
          </p:nvSpPr>
          <p:spPr bwMode="auto">
            <a:xfrm>
              <a:off x="102" y="3439"/>
              <a:ext cx="404" cy="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7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20871" name="Text Box 7"/>
            <p:cNvSpPr txBox="1">
              <a:spLocks noChangeArrowheads="1"/>
            </p:cNvSpPr>
            <p:nvPr/>
          </p:nvSpPr>
          <p:spPr bwMode="auto">
            <a:xfrm>
              <a:off x="475" y="3630"/>
              <a:ext cx="1190" cy="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4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частей</a:t>
              </a:r>
              <a:endParaRPr lang="ru-RU" altLang="ru-RU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</p:grp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213225" y="2317750"/>
            <a:ext cx="3773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Какая часть сыра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осталась на блюде?</a:t>
            </a:r>
          </a:p>
        </p:txBody>
      </p:sp>
      <p:grpSp>
        <p:nvGrpSpPr>
          <p:cNvPr id="39943" name="Group 9"/>
          <p:cNvGrpSpPr>
            <a:grpSpLocks/>
          </p:cNvGrpSpPr>
          <p:nvPr/>
        </p:nvGrpSpPr>
        <p:grpSpPr bwMode="auto">
          <a:xfrm>
            <a:off x="3556000" y="4381500"/>
            <a:ext cx="4737100" cy="2514600"/>
            <a:chOff x="3120" y="2848"/>
            <a:chExt cx="2344" cy="1088"/>
          </a:xfrm>
        </p:grpSpPr>
        <p:sp>
          <p:nvSpPr>
            <p:cNvPr id="420874" name="Freeform 10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9" name="Oval 11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0140" name="Picture 12" descr="u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2079626" y="146050"/>
            <a:ext cx="178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Решение</a:t>
            </a:r>
          </a:p>
        </p:txBody>
      </p:sp>
      <p:grpSp>
        <p:nvGrpSpPr>
          <p:cNvPr id="39945" name="Group 14"/>
          <p:cNvGrpSpPr>
            <a:grpSpLocks/>
          </p:cNvGrpSpPr>
          <p:nvPr/>
        </p:nvGrpSpPr>
        <p:grpSpPr bwMode="auto">
          <a:xfrm>
            <a:off x="4090988" y="3348038"/>
            <a:ext cx="3276600" cy="1771650"/>
            <a:chOff x="1920" y="292"/>
            <a:chExt cx="2064" cy="1116"/>
          </a:xfrm>
        </p:grpSpPr>
        <p:sp>
          <p:nvSpPr>
            <p:cNvPr id="40126" name="Freeform 15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27" name="Freeform 16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28" name="Freeform 17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29" name="Freeform 18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0" name="Freeform 19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1" name="Freeform 20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2" name="Freeform 21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3" name="Freeform 22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4" name="Freeform 23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69 w 53"/>
                <a:gd name="T1" fmla="*/ 29 h 77"/>
                <a:gd name="T2" fmla="*/ 57 w 53"/>
                <a:gd name="T3" fmla="*/ 0 h 77"/>
                <a:gd name="T4" fmla="*/ 23 w 53"/>
                <a:gd name="T5" fmla="*/ 29 h 77"/>
                <a:gd name="T6" fmla="*/ 11 w 53"/>
                <a:gd name="T7" fmla="*/ 88 h 77"/>
                <a:gd name="T8" fmla="*/ 93 w 53"/>
                <a:gd name="T9" fmla="*/ 110 h 77"/>
                <a:gd name="T10" fmla="*/ 57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5" name="Freeform 24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6" name="Freeform 25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37" name="Freeform 26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79 w 53"/>
                <a:gd name="T1" fmla="*/ 29 h 77"/>
                <a:gd name="T2" fmla="*/ 66 w 53"/>
                <a:gd name="T3" fmla="*/ 0 h 77"/>
                <a:gd name="T4" fmla="*/ 26 w 53"/>
                <a:gd name="T5" fmla="*/ 29 h 77"/>
                <a:gd name="T6" fmla="*/ 13 w 53"/>
                <a:gd name="T7" fmla="*/ 88 h 77"/>
                <a:gd name="T8" fmla="*/ 108 w 53"/>
                <a:gd name="T9" fmla="*/ 110 h 77"/>
                <a:gd name="T10" fmla="*/ 66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5938839" y="3506788"/>
            <a:ext cx="2346325" cy="2076450"/>
            <a:chOff x="2780" y="312"/>
            <a:chExt cx="1478" cy="1308"/>
          </a:xfrm>
        </p:grpSpPr>
        <p:grpSp>
          <p:nvGrpSpPr>
            <p:cNvPr id="40111" name="Group 28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0115" name="Freeform 2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16" name="Freeform 3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17" name="Freeform 3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18" name="Freeform 3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19" name="Freeform 3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0" name="Freeform 3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1" name="Freeform 3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2" name="Freeform 3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79 w 53"/>
                  <a:gd name="T1" fmla="*/ 29 h 77"/>
                  <a:gd name="T2" fmla="*/ 66 w 53"/>
                  <a:gd name="T3" fmla="*/ 0 h 77"/>
                  <a:gd name="T4" fmla="*/ 26 w 53"/>
                  <a:gd name="T5" fmla="*/ 29 h 77"/>
                  <a:gd name="T6" fmla="*/ 13 w 53"/>
                  <a:gd name="T7" fmla="*/ 88 h 77"/>
                  <a:gd name="T8" fmla="*/ 108 w 53"/>
                  <a:gd name="T9" fmla="*/ 110 h 77"/>
                  <a:gd name="T10" fmla="*/ 66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3" name="Freeform 3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58 w 53"/>
                  <a:gd name="T1" fmla="*/ 22 h 77"/>
                  <a:gd name="T2" fmla="*/ 48 w 53"/>
                  <a:gd name="T3" fmla="*/ 0 h 77"/>
                  <a:gd name="T4" fmla="*/ 19 w 53"/>
                  <a:gd name="T5" fmla="*/ 22 h 77"/>
                  <a:gd name="T6" fmla="*/ 10 w 53"/>
                  <a:gd name="T7" fmla="*/ 65 h 77"/>
                  <a:gd name="T8" fmla="*/ 79 w 53"/>
                  <a:gd name="T9" fmla="*/ 82 h 77"/>
                  <a:gd name="T10" fmla="*/ 48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4" name="Freeform 3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25" name="Freeform 3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112" name="Freeform 40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79 w 53"/>
                <a:gd name="T1" fmla="*/ 29 h 77"/>
                <a:gd name="T2" fmla="*/ 66 w 53"/>
                <a:gd name="T3" fmla="*/ 0 h 77"/>
                <a:gd name="T4" fmla="*/ 26 w 53"/>
                <a:gd name="T5" fmla="*/ 29 h 77"/>
                <a:gd name="T6" fmla="*/ 13 w 53"/>
                <a:gd name="T7" fmla="*/ 88 h 77"/>
                <a:gd name="T8" fmla="*/ 108 w 53"/>
                <a:gd name="T9" fmla="*/ 110 h 77"/>
                <a:gd name="T10" fmla="*/ 66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13" name="Freeform 41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14" name="Freeform 42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47" name="Group 43"/>
          <p:cNvGrpSpPr>
            <a:grpSpLocks/>
          </p:cNvGrpSpPr>
          <p:nvPr/>
        </p:nvGrpSpPr>
        <p:grpSpPr bwMode="auto">
          <a:xfrm>
            <a:off x="3551238" y="3671888"/>
            <a:ext cx="2432050" cy="2120900"/>
            <a:chOff x="236" y="976"/>
            <a:chExt cx="1532" cy="1336"/>
          </a:xfrm>
        </p:grpSpPr>
        <p:grpSp>
          <p:nvGrpSpPr>
            <p:cNvPr id="40093" name="Group 44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40108" name="Freeform 45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09" name="Freeform 46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10" name="Freeform 47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094" name="Freeform 48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5" name="Freeform 49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6" name="Freeform 50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7" name="Freeform 51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8" name="Freeform 52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9" name="Freeform 53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0" name="Freeform 54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1" name="Freeform 55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2" name="Freeform 56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3" name="Freeform 57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58 w 53"/>
                <a:gd name="T1" fmla="*/ 29 h 77"/>
                <a:gd name="T2" fmla="*/ 48 w 53"/>
                <a:gd name="T3" fmla="*/ 0 h 77"/>
                <a:gd name="T4" fmla="*/ 19 w 53"/>
                <a:gd name="T5" fmla="*/ 29 h 77"/>
                <a:gd name="T6" fmla="*/ 10 w 53"/>
                <a:gd name="T7" fmla="*/ 88 h 77"/>
                <a:gd name="T8" fmla="*/ 79 w 53"/>
                <a:gd name="T9" fmla="*/ 110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4" name="Freeform 58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5" name="Freeform 59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6" name="Freeform 60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107" name="Freeform 61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48" name="Group 62"/>
          <p:cNvGrpSpPr>
            <a:grpSpLocks/>
          </p:cNvGrpSpPr>
          <p:nvPr/>
        </p:nvGrpSpPr>
        <p:grpSpPr bwMode="auto">
          <a:xfrm>
            <a:off x="4586288" y="4319588"/>
            <a:ext cx="3162300" cy="1630362"/>
            <a:chOff x="3768" y="3184"/>
            <a:chExt cx="1992" cy="1027"/>
          </a:xfrm>
        </p:grpSpPr>
        <p:sp>
          <p:nvSpPr>
            <p:cNvPr id="40074" name="Freeform 63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5" name="Freeform 64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6" name="Freeform 65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7" name="Freeform 66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8" name="Freeform 67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9" name="Freeform 68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0" name="Freeform 69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1" name="Freeform 70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2" name="Freeform 71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3" name="Freeform 72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4" name="Freeform 73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5" name="Freeform 74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6" name="Freeform 75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7" name="Freeform 76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8" name="Freeform 77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89" name="Freeform 78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0" name="Freeform 79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1" name="Freeform 80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92" name="Freeform 81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0946" name="Group 82"/>
          <p:cNvGrpSpPr>
            <a:grpSpLocks/>
          </p:cNvGrpSpPr>
          <p:nvPr/>
        </p:nvGrpSpPr>
        <p:grpSpPr bwMode="auto">
          <a:xfrm>
            <a:off x="4089400" y="2597150"/>
            <a:ext cx="3276600" cy="1771650"/>
            <a:chOff x="1920" y="292"/>
            <a:chExt cx="2064" cy="1116"/>
          </a:xfrm>
        </p:grpSpPr>
        <p:sp>
          <p:nvSpPr>
            <p:cNvPr id="40062" name="Freeform 83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3" name="Freeform 84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4" name="Freeform 85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5" name="Freeform 86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6" name="Freeform 87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7" name="Freeform 88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8" name="Freeform 89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69" name="Freeform 90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0" name="Freeform 91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69 w 53"/>
                <a:gd name="T1" fmla="*/ 29 h 77"/>
                <a:gd name="T2" fmla="*/ 57 w 53"/>
                <a:gd name="T3" fmla="*/ 0 h 77"/>
                <a:gd name="T4" fmla="*/ 23 w 53"/>
                <a:gd name="T5" fmla="*/ 29 h 77"/>
                <a:gd name="T6" fmla="*/ 11 w 53"/>
                <a:gd name="T7" fmla="*/ 88 h 77"/>
                <a:gd name="T8" fmla="*/ 93 w 53"/>
                <a:gd name="T9" fmla="*/ 110 h 77"/>
                <a:gd name="T10" fmla="*/ 57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1" name="Freeform 92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2" name="Freeform 93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73" name="Freeform 94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79 w 53"/>
                <a:gd name="T1" fmla="*/ 29 h 77"/>
                <a:gd name="T2" fmla="*/ 66 w 53"/>
                <a:gd name="T3" fmla="*/ 0 h 77"/>
                <a:gd name="T4" fmla="*/ 26 w 53"/>
                <a:gd name="T5" fmla="*/ 29 h 77"/>
                <a:gd name="T6" fmla="*/ 13 w 53"/>
                <a:gd name="T7" fmla="*/ 88 h 77"/>
                <a:gd name="T8" fmla="*/ 108 w 53"/>
                <a:gd name="T9" fmla="*/ 110 h 77"/>
                <a:gd name="T10" fmla="*/ 66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0960" name="Group 96"/>
          <p:cNvGrpSpPr>
            <a:grpSpLocks/>
          </p:cNvGrpSpPr>
          <p:nvPr/>
        </p:nvGrpSpPr>
        <p:grpSpPr bwMode="auto">
          <a:xfrm>
            <a:off x="5937251" y="2755900"/>
            <a:ext cx="2346325" cy="2076450"/>
            <a:chOff x="2780" y="312"/>
            <a:chExt cx="1478" cy="1308"/>
          </a:xfrm>
        </p:grpSpPr>
        <p:grpSp>
          <p:nvGrpSpPr>
            <p:cNvPr id="40047" name="Group 97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0051" name="Freeform 98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2" name="Freeform 99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3" name="Freeform 100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4" name="Freeform 101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5" name="Freeform 102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6" name="Freeform 103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7" name="Freeform 104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8" name="Freeform 105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79 w 53"/>
                  <a:gd name="T1" fmla="*/ 29 h 77"/>
                  <a:gd name="T2" fmla="*/ 66 w 53"/>
                  <a:gd name="T3" fmla="*/ 0 h 77"/>
                  <a:gd name="T4" fmla="*/ 26 w 53"/>
                  <a:gd name="T5" fmla="*/ 29 h 77"/>
                  <a:gd name="T6" fmla="*/ 13 w 53"/>
                  <a:gd name="T7" fmla="*/ 88 h 77"/>
                  <a:gd name="T8" fmla="*/ 108 w 53"/>
                  <a:gd name="T9" fmla="*/ 110 h 77"/>
                  <a:gd name="T10" fmla="*/ 66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59" name="Freeform 106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58 w 53"/>
                  <a:gd name="T1" fmla="*/ 22 h 77"/>
                  <a:gd name="T2" fmla="*/ 48 w 53"/>
                  <a:gd name="T3" fmla="*/ 0 h 77"/>
                  <a:gd name="T4" fmla="*/ 19 w 53"/>
                  <a:gd name="T5" fmla="*/ 22 h 77"/>
                  <a:gd name="T6" fmla="*/ 10 w 53"/>
                  <a:gd name="T7" fmla="*/ 65 h 77"/>
                  <a:gd name="T8" fmla="*/ 79 w 53"/>
                  <a:gd name="T9" fmla="*/ 82 h 77"/>
                  <a:gd name="T10" fmla="*/ 48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60" name="Freeform 107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61" name="Freeform 108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048" name="Freeform 109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79 w 53"/>
                <a:gd name="T1" fmla="*/ 29 h 77"/>
                <a:gd name="T2" fmla="*/ 66 w 53"/>
                <a:gd name="T3" fmla="*/ 0 h 77"/>
                <a:gd name="T4" fmla="*/ 26 w 53"/>
                <a:gd name="T5" fmla="*/ 29 h 77"/>
                <a:gd name="T6" fmla="*/ 13 w 53"/>
                <a:gd name="T7" fmla="*/ 88 h 77"/>
                <a:gd name="T8" fmla="*/ 108 w 53"/>
                <a:gd name="T9" fmla="*/ 110 h 77"/>
                <a:gd name="T10" fmla="*/ 66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49" name="Freeform 110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50" name="Freeform 111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0976" name="Group 112"/>
          <p:cNvGrpSpPr>
            <a:grpSpLocks/>
          </p:cNvGrpSpPr>
          <p:nvPr/>
        </p:nvGrpSpPr>
        <p:grpSpPr bwMode="auto">
          <a:xfrm>
            <a:off x="3549650" y="2921000"/>
            <a:ext cx="2432050" cy="2120900"/>
            <a:chOff x="236" y="976"/>
            <a:chExt cx="1532" cy="1336"/>
          </a:xfrm>
        </p:grpSpPr>
        <p:grpSp>
          <p:nvGrpSpPr>
            <p:cNvPr id="40029" name="Group 113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40044" name="Freeform 114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45" name="Freeform 115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46" name="Freeform 116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030" name="Freeform 117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1" name="Freeform 118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2" name="Freeform 119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3" name="Freeform 120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4" name="Freeform 121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5" name="Freeform 122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6" name="Freeform 123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7" name="Freeform 124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8" name="Freeform 125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39" name="Freeform 126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58 w 53"/>
                <a:gd name="T1" fmla="*/ 29 h 77"/>
                <a:gd name="T2" fmla="*/ 48 w 53"/>
                <a:gd name="T3" fmla="*/ 0 h 77"/>
                <a:gd name="T4" fmla="*/ 19 w 53"/>
                <a:gd name="T5" fmla="*/ 29 h 77"/>
                <a:gd name="T6" fmla="*/ 10 w 53"/>
                <a:gd name="T7" fmla="*/ 88 h 77"/>
                <a:gd name="T8" fmla="*/ 79 w 53"/>
                <a:gd name="T9" fmla="*/ 110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40" name="Freeform 127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41" name="Freeform 128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42" name="Freeform 129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43" name="Freeform 130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0995" name="Group 131"/>
          <p:cNvGrpSpPr>
            <a:grpSpLocks/>
          </p:cNvGrpSpPr>
          <p:nvPr/>
        </p:nvGrpSpPr>
        <p:grpSpPr bwMode="auto">
          <a:xfrm>
            <a:off x="4584700" y="3568701"/>
            <a:ext cx="3162300" cy="1630363"/>
            <a:chOff x="3768" y="3184"/>
            <a:chExt cx="1992" cy="1027"/>
          </a:xfrm>
        </p:grpSpPr>
        <p:sp>
          <p:nvSpPr>
            <p:cNvPr id="40010" name="Freeform 132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1" name="Freeform 133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2" name="Freeform 134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3" name="Freeform 135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4" name="Freeform 136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5" name="Freeform 137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6" name="Freeform 138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7" name="Freeform 139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8" name="Freeform 140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19" name="Freeform 141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0" name="Freeform 142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1" name="Freeform 143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2" name="Freeform 144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3" name="Freeform 145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4" name="Freeform 146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5" name="Freeform 147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6" name="Freeform 148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58 w 53"/>
                <a:gd name="T1" fmla="*/ 22 h 77"/>
                <a:gd name="T2" fmla="*/ 48 w 53"/>
                <a:gd name="T3" fmla="*/ 0 h 77"/>
                <a:gd name="T4" fmla="*/ 19 w 53"/>
                <a:gd name="T5" fmla="*/ 22 h 77"/>
                <a:gd name="T6" fmla="*/ 10 w 53"/>
                <a:gd name="T7" fmla="*/ 65 h 77"/>
                <a:gd name="T8" fmla="*/ 79 w 53"/>
                <a:gd name="T9" fmla="*/ 82 h 77"/>
                <a:gd name="T10" fmla="*/ 48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7" name="Freeform 149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28" name="Freeform 150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1015" name="Group 151"/>
          <p:cNvGrpSpPr>
            <a:grpSpLocks/>
          </p:cNvGrpSpPr>
          <p:nvPr/>
        </p:nvGrpSpPr>
        <p:grpSpPr bwMode="auto">
          <a:xfrm>
            <a:off x="3556000" y="3530600"/>
            <a:ext cx="4737100" cy="2444750"/>
            <a:chOff x="1280" y="2224"/>
            <a:chExt cx="2984" cy="1540"/>
          </a:xfrm>
        </p:grpSpPr>
        <p:sp>
          <p:nvSpPr>
            <p:cNvPr id="40005" name="Freeform 152"/>
            <p:cNvSpPr>
              <a:spLocks/>
            </p:cNvSpPr>
            <p:nvPr/>
          </p:nvSpPr>
          <p:spPr bwMode="auto">
            <a:xfrm>
              <a:off x="1280" y="2224"/>
              <a:ext cx="2984" cy="1540"/>
            </a:xfrm>
            <a:custGeom>
              <a:avLst/>
              <a:gdLst>
                <a:gd name="T0" fmla="*/ 0 w 2984"/>
                <a:gd name="T1" fmla="*/ 4 h 1540"/>
                <a:gd name="T2" fmla="*/ 8 w 2984"/>
                <a:gd name="T3" fmla="*/ 984 h 1540"/>
                <a:gd name="T4" fmla="*/ 48 w 2984"/>
                <a:gd name="T5" fmla="*/ 1104 h 1540"/>
                <a:gd name="T6" fmla="*/ 112 w 2984"/>
                <a:gd name="T7" fmla="*/ 1180 h 1540"/>
                <a:gd name="T8" fmla="*/ 180 w 2984"/>
                <a:gd name="T9" fmla="*/ 1228 h 1540"/>
                <a:gd name="T10" fmla="*/ 260 w 2984"/>
                <a:gd name="T11" fmla="*/ 1288 h 1540"/>
                <a:gd name="T12" fmla="*/ 368 w 2984"/>
                <a:gd name="T13" fmla="*/ 1336 h 1540"/>
                <a:gd name="T14" fmla="*/ 488 w 2984"/>
                <a:gd name="T15" fmla="*/ 1384 h 1540"/>
                <a:gd name="T16" fmla="*/ 640 w 2984"/>
                <a:gd name="T17" fmla="*/ 1432 h 1540"/>
                <a:gd name="T18" fmla="*/ 768 w 2984"/>
                <a:gd name="T19" fmla="*/ 1464 h 1540"/>
                <a:gd name="T20" fmla="*/ 952 w 2984"/>
                <a:gd name="T21" fmla="*/ 1500 h 1540"/>
                <a:gd name="T22" fmla="*/ 1108 w 2984"/>
                <a:gd name="T23" fmla="*/ 1520 h 1540"/>
                <a:gd name="T24" fmla="*/ 1276 w 2984"/>
                <a:gd name="T25" fmla="*/ 1536 h 1540"/>
                <a:gd name="T26" fmla="*/ 1432 w 2984"/>
                <a:gd name="T27" fmla="*/ 1540 h 1540"/>
                <a:gd name="T28" fmla="*/ 1584 w 2984"/>
                <a:gd name="T29" fmla="*/ 1536 h 1540"/>
                <a:gd name="T30" fmla="*/ 1776 w 2984"/>
                <a:gd name="T31" fmla="*/ 1528 h 1540"/>
                <a:gd name="T32" fmla="*/ 1940 w 2984"/>
                <a:gd name="T33" fmla="*/ 1520 h 1540"/>
                <a:gd name="T34" fmla="*/ 2136 w 2984"/>
                <a:gd name="T35" fmla="*/ 1496 h 1540"/>
                <a:gd name="T36" fmla="*/ 2456 w 2984"/>
                <a:gd name="T37" fmla="*/ 1400 h 1540"/>
                <a:gd name="T38" fmla="*/ 2616 w 2984"/>
                <a:gd name="T39" fmla="*/ 1340 h 1540"/>
                <a:gd name="T40" fmla="*/ 2776 w 2984"/>
                <a:gd name="T41" fmla="*/ 1244 h 1540"/>
                <a:gd name="T42" fmla="*/ 2860 w 2984"/>
                <a:gd name="T43" fmla="*/ 1172 h 1540"/>
                <a:gd name="T44" fmla="*/ 2928 w 2984"/>
                <a:gd name="T45" fmla="*/ 1100 h 1540"/>
                <a:gd name="T46" fmla="*/ 2984 w 2984"/>
                <a:gd name="T47" fmla="*/ 992 h 1540"/>
                <a:gd name="T48" fmla="*/ 2960 w 2984"/>
                <a:gd name="T49" fmla="*/ 0 h 1540"/>
                <a:gd name="T50" fmla="*/ 2916 w 2984"/>
                <a:gd name="T51" fmla="*/ 100 h 1540"/>
                <a:gd name="T52" fmla="*/ 2848 w 2984"/>
                <a:gd name="T53" fmla="*/ 216 h 1540"/>
                <a:gd name="T54" fmla="*/ 2748 w 2984"/>
                <a:gd name="T55" fmla="*/ 292 h 1540"/>
                <a:gd name="T56" fmla="*/ 2620 w 2984"/>
                <a:gd name="T57" fmla="*/ 364 h 1540"/>
                <a:gd name="T58" fmla="*/ 2480 w 2984"/>
                <a:gd name="T59" fmla="*/ 408 h 1540"/>
                <a:gd name="T60" fmla="*/ 2328 w 2984"/>
                <a:gd name="T61" fmla="*/ 460 h 1540"/>
                <a:gd name="T62" fmla="*/ 2168 w 2984"/>
                <a:gd name="T63" fmla="*/ 496 h 1540"/>
                <a:gd name="T64" fmla="*/ 1992 w 2984"/>
                <a:gd name="T65" fmla="*/ 528 h 1540"/>
                <a:gd name="T66" fmla="*/ 1824 w 2984"/>
                <a:gd name="T67" fmla="*/ 544 h 1540"/>
                <a:gd name="T68" fmla="*/ 1620 w 2984"/>
                <a:gd name="T69" fmla="*/ 552 h 1540"/>
                <a:gd name="T70" fmla="*/ 1452 w 2984"/>
                <a:gd name="T71" fmla="*/ 552 h 1540"/>
                <a:gd name="T72" fmla="*/ 1284 w 2984"/>
                <a:gd name="T73" fmla="*/ 552 h 1540"/>
                <a:gd name="T74" fmla="*/ 1156 w 2984"/>
                <a:gd name="T75" fmla="*/ 548 h 1540"/>
                <a:gd name="T76" fmla="*/ 1008 w 2984"/>
                <a:gd name="T77" fmla="*/ 536 h 1540"/>
                <a:gd name="T78" fmla="*/ 848 w 2984"/>
                <a:gd name="T79" fmla="*/ 508 h 1540"/>
                <a:gd name="T80" fmla="*/ 760 w 2984"/>
                <a:gd name="T81" fmla="*/ 484 h 1540"/>
                <a:gd name="T82" fmla="*/ 700 w 2984"/>
                <a:gd name="T83" fmla="*/ 468 h 1540"/>
                <a:gd name="T84" fmla="*/ 532 w 2984"/>
                <a:gd name="T85" fmla="*/ 428 h 1540"/>
                <a:gd name="T86" fmla="*/ 408 w 2984"/>
                <a:gd name="T87" fmla="*/ 384 h 1540"/>
                <a:gd name="T88" fmla="*/ 312 w 2984"/>
                <a:gd name="T89" fmla="*/ 336 h 1540"/>
                <a:gd name="T90" fmla="*/ 200 w 2984"/>
                <a:gd name="T91" fmla="*/ 280 h 1540"/>
                <a:gd name="T92" fmla="*/ 56 w 2984"/>
                <a:gd name="T93" fmla="*/ 148 h 1540"/>
                <a:gd name="T94" fmla="*/ 0 w 2984"/>
                <a:gd name="T95" fmla="*/ 4 h 1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84" h="1540">
                  <a:moveTo>
                    <a:pt x="0" y="4"/>
                  </a:moveTo>
                  <a:lnTo>
                    <a:pt x="8" y="984"/>
                  </a:lnTo>
                  <a:lnTo>
                    <a:pt x="48" y="1104"/>
                  </a:lnTo>
                  <a:lnTo>
                    <a:pt x="112" y="1180"/>
                  </a:lnTo>
                  <a:lnTo>
                    <a:pt x="180" y="1228"/>
                  </a:lnTo>
                  <a:lnTo>
                    <a:pt x="260" y="1288"/>
                  </a:lnTo>
                  <a:lnTo>
                    <a:pt x="368" y="1336"/>
                  </a:lnTo>
                  <a:lnTo>
                    <a:pt x="488" y="1384"/>
                  </a:lnTo>
                  <a:lnTo>
                    <a:pt x="640" y="1432"/>
                  </a:lnTo>
                  <a:lnTo>
                    <a:pt x="768" y="1464"/>
                  </a:lnTo>
                  <a:lnTo>
                    <a:pt x="952" y="1500"/>
                  </a:lnTo>
                  <a:lnTo>
                    <a:pt x="1108" y="1520"/>
                  </a:lnTo>
                  <a:lnTo>
                    <a:pt x="1276" y="1536"/>
                  </a:lnTo>
                  <a:lnTo>
                    <a:pt x="1432" y="1540"/>
                  </a:lnTo>
                  <a:lnTo>
                    <a:pt x="1584" y="1536"/>
                  </a:lnTo>
                  <a:lnTo>
                    <a:pt x="1776" y="1528"/>
                  </a:lnTo>
                  <a:lnTo>
                    <a:pt x="1940" y="1520"/>
                  </a:lnTo>
                  <a:lnTo>
                    <a:pt x="2136" y="1496"/>
                  </a:lnTo>
                  <a:lnTo>
                    <a:pt x="2456" y="1400"/>
                  </a:lnTo>
                  <a:lnTo>
                    <a:pt x="2616" y="1340"/>
                  </a:lnTo>
                  <a:lnTo>
                    <a:pt x="2776" y="1244"/>
                  </a:lnTo>
                  <a:lnTo>
                    <a:pt x="2860" y="1172"/>
                  </a:lnTo>
                  <a:lnTo>
                    <a:pt x="2928" y="1100"/>
                  </a:lnTo>
                  <a:lnTo>
                    <a:pt x="2984" y="992"/>
                  </a:lnTo>
                  <a:lnTo>
                    <a:pt x="2960" y="0"/>
                  </a:lnTo>
                  <a:lnTo>
                    <a:pt x="2916" y="100"/>
                  </a:lnTo>
                  <a:lnTo>
                    <a:pt x="2848" y="216"/>
                  </a:lnTo>
                  <a:lnTo>
                    <a:pt x="2748" y="292"/>
                  </a:lnTo>
                  <a:lnTo>
                    <a:pt x="2620" y="364"/>
                  </a:lnTo>
                  <a:lnTo>
                    <a:pt x="2480" y="408"/>
                  </a:lnTo>
                  <a:lnTo>
                    <a:pt x="2328" y="460"/>
                  </a:lnTo>
                  <a:lnTo>
                    <a:pt x="2168" y="496"/>
                  </a:lnTo>
                  <a:lnTo>
                    <a:pt x="1992" y="528"/>
                  </a:lnTo>
                  <a:lnTo>
                    <a:pt x="1824" y="544"/>
                  </a:lnTo>
                  <a:lnTo>
                    <a:pt x="1620" y="552"/>
                  </a:lnTo>
                  <a:lnTo>
                    <a:pt x="1452" y="552"/>
                  </a:lnTo>
                  <a:lnTo>
                    <a:pt x="1284" y="552"/>
                  </a:lnTo>
                  <a:lnTo>
                    <a:pt x="1156" y="548"/>
                  </a:lnTo>
                  <a:lnTo>
                    <a:pt x="1008" y="536"/>
                  </a:lnTo>
                  <a:lnTo>
                    <a:pt x="848" y="508"/>
                  </a:lnTo>
                  <a:lnTo>
                    <a:pt x="760" y="484"/>
                  </a:lnTo>
                  <a:lnTo>
                    <a:pt x="700" y="468"/>
                  </a:lnTo>
                  <a:lnTo>
                    <a:pt x="532" y="428"/>
                  </a:lnTo>
                  <a:lnTo>
                    <a:pt x="408" y="384"/>
                  </a:lnTo>
                  <a:lnTo>
                    <a:pt x="312" y="336"/>
                  </a:lnTo>
                  <a:lnTo>
                    <a:pt x="200" y="280"/>
                  </a:lnTo>
                  <a:lnTo>
                    <a:pt x="56" y="148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06" name="Freeform 153"/>
            <p:cNvSpPr>
              <a:spLocks/>
            </p:cNvSpPr>
            <p:nvPr/>
          </p:nvSpPr>
          <p:spPr bwMode="auto">
            <a:xfrm>
              <a:off x="2768" y="33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07" name="Freeform 154"/>
            <p:cNvSpPr>
              <a:spLocks/>
            </p:cNvSpPr>
            <p:nvPr/>
          </p:nvSpPr>
          <p:spPr bwMode="auto">
            <a:xfrm>
              <a:off x="2256" y="2976"/>
              <a:ext cx="112" cy="117"/>
            </a:xfrm>
            <a:custGeom>
              <a:avLst/>
              <a:gdLst>
                <a:gd name="T0" fmla="*/ 63 w 128"/>
                <a:gd name="T1" fmla="*/ 13 h 149"/>
                <a:gd name="T2" fmla="*/ 7 w 128"/>
                <a:gd name="T3" fmla="*/ 25 h 149"/>
                <a:gd name="T4" fmla="*/ 21 w 128"/>
                <a:gd name="T5" fmla="*/ 88 h 149"/>
                <a:gd name="T6" fmla="*/ 105 w 128"/>
                <a:gd name="T7" fmla="*/ 101 h 149"/>
                <a:gd name="T8" fmla="*/ 63 w 128"/>
                <a:gd name="T9" fmla="*/ 1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08" name="Freeform 155"/>
            <p:cNvSpPr>
              <a:spLocks/>
            </p:cNvSpPr>
            <p:nvPr/>
          </p:nvSpPr>
          <p:spPr bwMode="auto">
            <a:xfrm>
              <a:off x="2816" y="2992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09" name="Freeform 156"/>
            <p:cNvSpPr>
              <a:spLocks/>
            </p:cNvSpPr>
            <p:nvPr/>
          </p:nvSpPr>
          <p:spPr bwMode="auto">
            <a:xfrm>
              <a:off x="3648" y="3216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21066" name="Freeform 202"/>
          <p:cNvSpPr>
            <a:spLocks/>
          </p:cNvSpPr>
          <p:nvPr/>
        </p:nvSpPr>
        <p:spPr bwMode="auto">
          <a:xfrm>
            <a:off x="7715250" y="4375150"/>
            <a:ext cx="571500" cy="1276350"/>
          </a:xfrm>
          <a:custGeom>
            <a:avLst/>
            <a:gdLst>
              <a:gd name="T0" fmla="*/ 0 w 312"/>
              <a:gd name="T1" fmla="*/ 465969 h 756"/>
              <a:gd name="T2" fmla="*/ 197827 w 312"/>
              <a:gd name="T3" fmla="*/ 364671 h 756"/>
              <a:gd name="T4" fmla="*/ 373673 w 312"/>
              <a:gd name="T5" fmla="*/ 222855 h 756"/>
              <a:gd name="T6" fmla="*/ 483577 w 312"/>
              <a:gd name="T7" fmla="*/ 121557 h 756"/>
              <a:gd name="T8" fmla="*/ 549519 w 312"/>
              <a:gd name="T9" fmla="*/ 0 h 756"/>
              <a:gd name="T10" fmla="*/ 571500 w 312"/>
              <a:gd name="T11" fmla="*/ 769862 h 756"/>
              <a:gd name="T12" fmla="*/ 483577 w 312"/>
              <a:gd name="T13" fmla="*/ 931938 h 756"/>
              <a:gd name="T14" fmla="*/ 351692 w 312"/>
              <a:gd name="T15" fmla="*/ 1073755 h 756"/>
              <a:gd name="T16" fmla="*/ 219808 w 312"/>
              <a:gd name="T17" fmla="*/ 1154793 h 756"/>
              <a:gd name="T18" fmla="*/ 109904 w 312"/>
              <a:gd name="T19" fmla="*/ 1215571 h 756"/>
              <a:gd name="T20" fmla="*/ 21981 w 312"/>
              <a:gd name="T21" fmla="*/ 1276350 h 756"/>
              <a:gd name="T22" fmla="*/ 0 w 312"/>
              <a:gd name="T23" fmla="*/ 465969 h 7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2" h="756">
                <a:moveTo>
                  <a:pt x="0" y="276"/>
                </a:moveTo>
                <a:lnTo>
                  <a:pt x="108" y="216"/>
                </a:lnTo>
                <a:lnTo>
                  <a:pt x="204" y="132"/>
                </a:lnTo>
                <a:lnTo>
                  <a:pt x="264" y="72"/>
                </a:lnTo>
                <a:lnTo>
                  <a:pt x="300" y="0"/>
                </a:lnTo>
                <a:lnTo>
                  <a:pt x="312" y="456"/>
                </a:lnTo>
                <a:lnTo>
                  <a:pt x="264" y="552"/>
                </a:lnTo>
                <a:lnTo>
                  <a:pt x="192" y="636"/>
                </a:lnTo>
                <a:lnTo>
                  <a:pt x="120" y="684"/>
                </a:lnTo>
                <a:lnTo>
                  <a:pt x="60" y="720"/>
                </a:lnTo>
                <a:lnTo>
                  <a:pt x="12" y="756"/>
                </a:lnTo>
                <a:lnTo>
                  <a:pt x="0" y="27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068" name="Freeform 204"/>
          <p:cNvSpPr>
            <a:spLocks/>
          </p:cNvSpPr>
          <p:nvPr/>
        </p:nvSpPr>
        <p:spPr bwMode="auto">
          <a:xfrm>
            <a:off x="3562350" y="4362450"/>
            <a:ext cx="1028700" cy="1447800"/>
          </a:xfrm>
          <a:custGeom>
            <a:avLst/>
            <a:gdLst>
              <a:gd name="T0" fmla="*/ 0 w 648"/>
              <a:gd name="T1" fmla="*/ 0 h 912"/>
              <a:gd name="T2" fmla="*/ 76200 w 648"/>
              <a:gd name="T3" fmla="*/ 152400 h 912"/>
              <a:gd name="T4" fmla="*/ 190500 w 648"/>
              <a:gd name="T5" fmla="*/ 285750 h 912"/>
              <a:gd name="T6" fmla="*/ 304800 w 648"/>
              <a:gd name="T7" fmla="*/ 400050 h 912"/>
              <a:gd name="T8" fmla="*/ 457200 w 648"/>
              <a:gd name="T9" fmla="*/ 495300 h 912"/>
              <a:gd name="T10" fmla="*/ 609600 w 648"/>
              <a:gd name="T11" fmla="*/ 552450 h 912"/>
              <a:gd name="T12" fmla="*/ 762000 w 648"/>
              <a:gd name="T13" fmla="*/ 609600 h 912"/>
              <a:gd name="T14" fmla="*/ 914400 w 648"/>
              <a:gd name="T15" fmla="*/ 647700 h 912"/>
              <a:gd name="T16" fmla="*/ 1028700 w 648"/>
              <a:gd name="T17" fmla="*/ 685800 h 912"/>
              <a:gd name="T18" fmla="*/ 1028700 w 648"/>
              <a:gd name="T19" fmla="*/ 1447800 h 912"/>
              <a:gd name="T20" fmla="*/ 838200 w 648"/>
              <a:gd name="T21" fmla="*/ 1390650 h 912"/>
              <a:gd name="T22" fmla="*/ 742950 w 648"/>
              <a:gd name="T23" fmla="*/ 1333500 h 912"/>
              <a:gd name="T24" fmla="*/ 628650 w 648"/>
              <a:gd name="T25" fmla="*/ 1257300 h 912"/>
              <a:gd name="T26" fmla="*/ 514350 w 648"/>
              <a:gd name="T27" fmla="*/ 1200150 h 912"/>
              <a:gd name="T28" fmla="*/ 381000 w 648"/>
              <a:gd name="T29" fmla="*/ 1143000 h 912"/>
              <a:gd name="T30" fmla="*/ 247650 w 648"/>
              <a:gd name="T31" fmla="*/ 1047750 h 912"/>
              <a:gd name="T32" fmla="*/ 171450 w 648"/>
              <a:gd name="T33" fmla="*/ 990600 h 912"/>
              <a:gd name="T34" fmla="*/ 95250 w 648"/>
              <a:gd name="T35" fmla="*/ 933450 h 912"/>
              <a:gd name="T36" fmla="*/ 0 w 648"/>
              <a:gd name="T37" fmla="*/ 781050 h 912"/>
              <a:gd name="T38" fmla="*/ 0 w 648"/>
              <a:gd name="T39" fmla="*/ 0 h 9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48" h="912">
                <a:moveTo>
                  <a:pt x="0" y="0"/>
                </a:moveTo>
                <a:lnTo>
                  <a:pt x="48" y="96"/>
                </a:lnTo>
                <a:lnTo>
                  <a:pt x="120" y="180"/>
                </a:lnTo>
                <a:lnTo>
                  <a:pt x="192" y="252"/>
                </a:lnTo>
                <a:lnTo>
                  <a:pt x="288" y="312"/>
                </a:lnTo>
                <a:lnTo>
                  <a:pt x="384" y="348"/>
                </a:lnTo>
                <a:lnTo>
                  <a:pt x="480" y="384"/>
                </a:lnTo>
                <a:lnTo>
                  <a:pt x="576" y="408"/>
                </a:lnTo>
                <a:lnTo>
                  <a:pt x="648" y="432"/>
                </a:lnTo>
                <a:lnTo>
                  <a:pt x="648" y="912"/>
                </a:lnTo>
                <a:lnTo>
                  <a:pt x="528" y="876"/>
                </a:lnTo>
                <a:lnTo>
                  <a:pt x="468" y="840"/>
                </a:lnTo>
                <a:lnTo>
                  <a:pt x="396" y="792"/>
                </a:lnTo>
                <a:lnTo>
                  <a:pt x="324" y="756"/>
                </a:lnTo>
                <a:lnTo>
                  <a:pt x="240" y="720"/>
                </a:lnTo>
                <a:lnTo>
                  <a:pt x="156" y="660"/>
                </a:lnTo>
                <a:lnTo>
                  <a:pt x="108" y="624"/>
                </a:lnTo>
                <a:lnTo>
                  <a:pt x="60" y="588"/>
                </a:lnTo>
                <a:lnTo>
                  <a:pt x="0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067" name="Freeform 203"/>
          <p:cNvSpPr>
            <a:spLocks/>
          </p:cNvSpPr>
          <p:nvPr/>
        </p:nvSpPr>
        <p:spPr bwMode="auto">
          <a:xfrm>
            <a:off x="3543301" y="3619500"/>
            <a:ext cx="1071563" cy="1485900"/>
          </a:xfrm>
          <a:custGeom>
            <a:avLst/>
            <a:gdLst>
              <a:gd name="T0" fmla="*/ 0 w 675"/>
              <a:gd name="T1" fmla="*/ 0 h 936"/>
              <a:gd name="T2" fmla="*/ 80963 w 675"/>
              <a:gd name="T3" fmla="*/ 104775 h 936"/>
              <a:gd name="T4" fmla="*/ 109538 w 675"/>
              <a:gd name="T5" fmla="*/ 161925 h 936"/>
              <a:gd name="T6" fmla="*/ 217488 w 675"/>
              <a:gd name="T7" fmla="*/ 285750 h 936"/>
              <a:gd name="T8" fmla="*/ 347663 w 675"/>
              <a:gd name="T9" fmla="*/ 371475 h 936"/>
              <a:gd name="T10" fmla="*/ 490538 w 675"/>
              <a:gd name="T11" fmla="*/ 447675 h 936"/>
              <a:gd name="T12" fmla="*/ 652463 w 675"/>
              <a:gd name="T13" fmla="*/ 514350 h 936"/>
              <a:gd name="T14" fmla="*/ 804863 w 675"/>
              <a:gd name="T15" fmla="*/ 571500 h 936"/>
              <a:gd name="T16" fmla="*/ 947738 w 675"/>
              <a:gd name="T17" fmla="*/ 619125 h 936"/>
              <a:gd name="T18" fmla="*/ 1071563 w 675"/>
              <a:gd name="T19" fmla="*/ 666750 h 936"/>
              <a:gd name="T20" fmla="*/ 1052513 w 675"/>
              <a:gd name="T21" fmla="*/ 1485900 h 936"/>
              <a:gd name="T22" fmla="*/ 908050 w 675"/>
              <a:gd name="T23" fmla="*/ 1447800 h 936"/>
              <a:gd name="T24" fmla="*/ 769938 w 675"/>
              <a:gd name="T25" fmla="*/ 1409700 h 936"/>
              <a:gd name="T26" fmla="*/ 671513 w 675"/>
              <a:gd name="T27" fmla="*/ 1352550 h 936"/>
              <a:gd name="T28" fmla="*/ 552450 w 675"/>
              <a:gd name="T29" fmla="*/ 1295400 h 936"/>
              <a:gd name="T30" fmla="*/ 395288 w 675"/>
              <a:gd name="T31" fmla="*/ 1238250 h 936"/>
              <a:gd name="T32" fmla="*/ 257175 w 675"/>
              <a:gd name="T33" fmla="*/ 1123950 h 936"/>
              <a:gd name="T34" fmla="*/ 177800 w 675"/>
              <a:gd name="T35" fmla="*/ 1047750 h 936"/>
              <a:gd name="T36" fmla="*/ 119063 w 675"/>
              <a:gd name="T37" fmla="*/ 933450 h 936"/>
              <a:gd name="T38" fmla="*/ 19050 w 675"/>
              <a:gd name="T39" fmla="*/ 781050 h 936"/>
              <a:gd name="T40" fmla="*/ 0 w 675"/>
              <a:gd name="T41" fmla="*/ 0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75" h="936">
                <a:moveTo>
                  <a:pt x="0" y="0"/>
                </a:moveTo>
                <a:lnTo>
                  <a:pt x="51" y="66"/>
                </a:lnTo>
                <a:lnTo>
                  <a:pt x="69" y="102"/>
                </a:lnTo>
                <a:lnTo>
                  <a:pt x="137" y="180"/>
                </a:lnTo>
                <a:lnTo>
                  <a:pt x="219" y="234"/>
                </a:lnTo>
                <a:lnTo>
                  <a:pt x="309" y="282"/>
                </a:lnTo>
                <a:lnTo>
                  <a:pt x="411" y="324"/>
                </a:lnTo>
                <a:lnTo>
                  <a:pt x="507" y="360"/>
                </a:lnTo>
                <a:lnTo>
                  <a:pt x="597" y="390"/>
                </a:lnTo>
                <a:lnTo>
                  <a:pt x="675" y="420"/>
                </a:lnTo>
                <a:lnTo>
                  <a:pt x="663" y="936"/>
                </a:lnTo>
                <a:lnTo>
                  <a:pt x="572" y="912"/>
                </a:lnTo>
                <a:lnTo>
                  <a:pt x="485" y="888"/>
                </a:lnTo>
                <a:lnTo>
                  <a:pt x="423" y="852"/>
                </a:lnTo>
                <a:lnTo>
                  <a:pt x="348" y="816"/>
                </a:lnTo>
                <a:lnTo>
                  <a:pt x="249" y="780"/>
                </a:lnTo>
                <a:lnTo>
                  <a:pt x="162" y="708"/>
                </a:lnTo>
                <a:lnTo>
                  <a:pt x="112" y="660"/>
                </a:lnTo>
                <a:lnTo>
                  <a:pt x="75" y="588"/>
                </a:lnTo>
                <a:lnTo>
                  <a:pt x="12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064" name="Freeform 200"/>
          <p:cNvSpPr>
            <a:spLocks/>
          </p:cNvSpPr>
          <p:nvPr/>
        </p:nvSpPr>
        <p:spPr bwMode="auto">
          <a:xfrm>
            <a:off x="4133850" y="2641600"/>
            <a:ext cx="3238500" cy="908050"/>
          </a:xfrm>
          <a:custGeom>
            <a:avLst/>
            <a:gdLst>
              <a:gd name="T0" fmla="*/ 1828800 w 2040"/>
              <a:gd name="T1" fmla="*/ 908050 h 572"/>
              <a:gd name="T2" fmla="*/ 3238500 w 2040"/>
              <a:gd name="T3" fmla="*/ 146050 h 572"/>
              <a:gd name="T4" fmla="*/ 2876550 w 2040"/>
              <a:gd name="T5" fmla="*/ 107950 h 572"/>
              <a:gd name="T6" fmla="*/ 2667000 w 2040"/>
              <a:gd name="T7" fmla="*/ 69850 h 572"/>
              <a:gd name="T8" fmla="*/ 2422525 w 2040"/>
              <a:gd name="T9" fmla="*/ 31750 h 572"/>
              <a:gd name="T10" fmla="*/ 2117725 w 2040"/>
              <a:gd name="T11" fmla="*/ 0 h 572"/>
              <a:gd name="T12" fmla="*/ 1825625 w 2040"/>
              <a:gd name="T13" fmla="*/ 6350 h 572"/>
              <a:gd name="T14" fmla="*/ 1590675 w 2040"/>
              <a:gd name="T15" fmla="*/ 0 h 572"/>
              <a:gd name="T16" fmla="*/ 1355725 w 2040"/>
              <a:gd name="T17" fmla="*/ 12700 h 572"/>
              <a:gd name="T18" fmla="*/ 1104900 w 2040"/>
              <a:gd name="T19" fmla="*/ 31750 h 572"/>
              <a:gd name="T20" fmla="*/ 841375 w 2040"/>
              <a:gd name="T21" fmla="*/ 69850 h 572"/>
              <a:gd name="T22" fmla="*/ 606425 w 2040"/>
              <a:gd name="T23" fmla="*/ 114300 h 572"/>
              <a:gd name="T24" fmla="*/ 454025 w 2040"/>
              <a:gd name="T25" fmla="*/ 152400 h 572"/>
              <a:gd name="T26" fmla="*/ 279400 w 2040"/>
              <a:gd name="T27" fmla="*/ 203200 h 572"/>
              <a:gd name="T28" fmla="*/ 139700 w 2040"/>
              <a:gd name="T29" fmla="*/ 254000 h 572"/>
              <a:gd name="T30" fmla="*/ 0 w 2040"/>
              <a:gd name="T31" fmla="*/ 311150 h 572"/>
              <a:gd name="T32" fmla="*/ 1828800 w 2040"/>
              <a:gd name="T33" fmla="*/ 908050 h 5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40" h="572">
                <a:moveTo>
                  <a:pt x="1152" y="572"/>
                </a:moveTo>
                <a:lnTo>
                  <a:pt x="2040" y="92"/>
                </a:lnTo>
                <a:lnTo>
                  <a:pt x="1812" y="68"/>
                </a:lnTo>
                <a:lnTo>
                  <a:pt x="1680" y="44"/>
                </a:lnTo>
                <a:lnTo>
                  <a:pt x="1526" y="20"/>
                </a:lnTo>
                <a:lnTo>
                  <a:pt x="1334" y="0"/>
                </a:lnTo>
                <a:lnTo>
                  <a:pt x="1150" y="4"/>
                </a:lnTo>
                <a:lnTo>
                  <a:pt x="1002" y="0"/>
                </a:lnTo>
                <a:lnTo>
                  <a:pt x="854" y="8"/>
                </a:lnTo>
                <a:lnTo>
                  <a:pt x="696" y="20"/>
                </a:lnTo>
                <a:lnTo>
                  <a:pt x="530" y="44"/>
                </a:lnTo>
                <a:lnTo>
                  <a:pt x="382" y="72"/>
                </a:lnTo>
                <a:lnTo>
                  <a:pt x="286" y="96"/>
                </a:lnTo>
                <a:lnTo>
                  <a:pt x="176" y="128"/>
                </a:lnTo>
                <a:lnTo>
                  <a:pt x="88" y="160"/>
                </a:lnTo>
                <a:lnTo>
                  <a:pt x="0" y="196"/>
                </a:lnTo>
                <a:lnTo>
                  <a:pt x="1152" y="5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1043" name="Group 179"/>
          <p:cNvGrpSpPr>
            <a:grpSpLocks/>
          </p:cNvGrpSpPr>
          <p:nvPr/>
        </p:nvGrpSpPr>
        <p:grpSpPr bwMode="auto">
          <a:xfrm rot="-1627200">
            <a:off x="2987676" y="1539875"/>
            <a:ext cx="5692775" cy="1150938"/>
            <a:chOff x="198" y="3003"/>
            <a:chExt cx="3586" cy="725"/>
          </a:xfrm>
        </p:grpSpPr>
        <p:sp>
          <p:nvSpPr>
            <p:cNvPr id="39998" name="Freeform 180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99" name="Freeform 181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000" name="Oval 182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001" name="Oval 183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002" name="Oval 184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003" name="Oval 185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004" name="Oval 186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421059" name="Freeform 195"/>
          <p:cNvSpPr>
            <a:spLocks/>
          </p:cNvSpPr>
          <p:nvPr/>
        </p:nvSpPr>
        <p:spPr bwMode="auto">
          <a:xfrm>
            <a:off x="3567114" y="2933701"/>
            <a:ext cx="2371725" cy="1306513"/>
          </a:xfrm>
          <a:custGeom>
            <a:avLst/>
            <a:gdLst>
              <a:gd name="T0" fmla="*/ 590550 w 1494"/>
              <a:gd name="T1" fmla="*/ 0 h 823"/>
              <a:gd name="T2" fmla="*/ 2371725 w 1494"/>
              <a:gd name="T3" fmla="*/ 573088 h 823"/>
              <a:gd name="T4" fmla="*/ 1000125 w 1494"/>
              <a:gd name="T5" fmla="*/ 1306513 h 823"/>
              <a:gd name="T6" fmla="*/ 776288 w 1494"/>
              <a:gd name="T7" fmla="*/ 1244600 h 823"/>
              <a:gd name="T8" fmla="*/ 611188 w 1494"/>
              <a:gd name="T9" fmla="*/ 1187450 h 823"/>
              <a:gd name="T10" fmla="*/ 361950 w 1494"/>
              <a:gd name="T11" fmla="*/ 1066800 h 823"/>
              <a:gd name="T12" fmla="*/ 200025 w 1494"/>
              <a:gd name="T13" fmla="*/ 933450 h 823"/>
              <a:gd name="T14" fmla="*/ 133350 w 1494"/>
              <a:gd name="T15" fmla="*/ 876300 h 823"/>
              <a:gd name="T16" fmla="*/ 104775 w 1494"/>
              <a:gd name="T17" fmla="*/ 838200 h 823"/>
              <a:gd name="T18" fmla="*/ 66675 w 1494"/>
              <a:gd name="T19" fmla="*/ 733425 h 823"/>
              <a:gd name="T20" fmla="*/ 0 w 1494"/>
              <a:gd name="T21" fmla="*/ 638175 h 823"/>
              <a:gd name="T22" fmla="*/ 19050 w 1494"/>
              <a:gd name="T23" fmla="*/ 533400 h 823"/>
              <a:gd name="T24" fmla="*/ 57150 w 1494"/>
              <a:gd name="T25" fmla="*/ 390525 h 823"/>
              <a:gd name="T26" fmla="*/ 171450 w 1494"/>
              <a:gd name="T27" fmla="*/ 266700 h 823"/>
              <a:gd name="T28" fmla="*/ 361950 w 1494"/>
              <a:gd name="T29" fmla="*/ 133350 h 823"/>
              <a:gd name="T30" fmla="*/ 590550 w 1494"/>
              <a:gd name="T31" fmla="*/ 0 h 8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94" h="823">
                <a:moveTo>
                  <a:pt x="372" y="0"/>
                </a:moveTo>
                <a:lnTo>
                  <a:pt x="1494" y="361"/>
                </a:lnTo>
                <a:lnTo>
                  <a:pt x="630" y="823"/>
                </a:lnTo>
                <a:lnTo>
                  <a:pt x="489" y="784"/>
                </a:lnTo>
                <a:lnTo>
                  <a:pt x="385" y="748"/>
                </a:lnTo>
                <a:lnTo>
                  <a:pt x="228" y="672"/>
                </a:lnTo>
                <a:lnTo>
                  <a:pt x="126" y="588"/>
                </a:lnTo>
                <a:lnTo>
                  <a:pt x="84" y="552"/>
                </a:lnTo>
                <a:lnTo>
                  <a:pt x="66" y="528"/>
                </a:lnTo>
                <a:lnTo>
                  <a:pt x="42" y="462"/>
                </a:lnTo>
                <a:lnTo>
                  <a:pt x="0" y="402"/>
                </a:lnTo>
                <a:lnTo>
                  <a:pt x="12" y="336"/>
                </a:lnTo>
                <a:lnTo>
                  <a:pt x="36" y="246"/>
                </a:lnTo>
                <a:lnTo>
                  <a:pt x="108" y="168"/>
                </a:lnTo>
                <a:lnTo>
                  <a:pt x="228" y="84"/>
                </a:lnTo>
                <a:lnTo>
                  <a:pt x="372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1051" name="Group 187"/>
          <p:cNvGrpSpPr>
            <a:grpSpLocks/>
          </p:cNvGrpSpPr>
          <p:nvPr/>
        </p:nvGrpSpPr>
        <p:grpSpPr bwMode="auto">
          <a:xfrm rot="-3386093">
            <a:off x="2612232" y="2182019"/>
            <a:ext cx="5692775" cy="1150938"/>
            <a:chOff x="198" y="3003"/>
            <a:chExt cx="3586" cy="725"/>
          </a:xfrm>
        </p:grpSpPr>
        <p:sp>
          <p:nvSpPr>
            <p:cNvPr id="39991" name="Freeform 188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92" name="Freeform 189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93" name="Oval 190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9994" name="Oval 191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9995" name="Oval 192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9996" name="Oval 193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9997" name="Oval 194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21069" name="Group 205"/>
          <p:cNvGrpSpPr>
            <a:grpSpLocks/>
          </p:cNvGrpSpPr>
          <p:nvPr/>
        </p:nvGrpSpPr>
        <p:grpSpPr bwMode="auto">
          <a:xfrm>
            <a:off x="5848350" y="2743201"/>
            <a:ext cx="2374900" cy="1355725"/>
            <a:chOff x="4084" y="1704"/>
            <a:chExt cx="1464" cy="822"/>
          </a:xfrm>
        </p:grpSpPr>
        <p:sp>
          <p:nvSpPr>
            <p:cNvPr id="39987" name="Freeform 199"/>
            <p:cNvSpPr>
              <a:spLocks/>
            </p:cNvSpPr>
            <p:nvPr/>
          </p:nvSpPr>
          <p:spPr bwMode="auto">
            <a:xfrm>
              <a:off x="4084" y="1704"/>
              <a:ext cx="1464" cy="822"/>
            </a:xfrm>
            <a:custGeom>
              <a:avLst/>
              <a:gdLst>
                <a:gd name="T0" fmla="*/ 0 w 1464"/>
                <a:gd name="T1" fmla="*/ 480 h 822"/>
                <a:gd name="T2" fmla="*/ 884 w 1464"/>
                <a:gd name="T3" fmla="*/ 0 h 822"/>
                <a:gd name="T4" fmla="*/ 984 w 1464"/>
                <a:gd name="T5" fmla="*/ 30 h 822"/>
                <a:gd name="T6" fmla="*/ 1128 w 1464"/>
                <a:gd name="T7" fmla="*/ 90 h 822"/>
                <a:gd name="T8" fmla="*/ 1260 w 1464"/>
                <a:gd name="T9" fmla="*/ 162 h 822"/>
                <a:gd name="T10" fmla="*/ 1380 w 1464"/>
                <a:gd name="T11" fmla="*/ 258 h 822"/>
                <a:gd name="T12" fmla="*/ 1440 w 1464"/>
                <a:gd name="T13" fmla="*/ 318 h 822"/>
                <a:gd name="T14" fmla="*/ 1464 w 1464"/>
                <a:gd name="T15" fmla="*/ 402 h 822"/>
                <a:gd name="T16" fmla="*/ 1464 w 1464"/>
                <a:gd name="T17" fmla="*/ 510 h 822"/>
                <a:gd name="T18" fmla="*/ 1416 w 1464"/>
                <a:gd name="T19" fmla="*/ 594 h 822"/>
                <a:gd name="T20" fmla="*/ 1356 w 1464"/>
                <a:gd name="T21" fmla="*/ 678 h 822"/>
                <a:gd name="T22" fmla="*/ 1272 w 1464"/>
                <a:gd name="T23" fmla="*/ 738 h 822"/>
                <a:gd name="T24" fmla="*/ 1212 w 1464"/>
                <a:gd name="T25" fmla="*/ 774 h 822"/>
                <a:gd name="T26" fmla="*/ 1140 w 1464"/>
                <a:gd name="T27" fmla="*/ 822 h 822"/>
                <a:gd name="T28" fmla="*/ 0 w 1464"/>
                <a:gd name="T29" fmla="*/ 468 h 8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64" h="822">
                  <a:moveTo>
                    <a:pt x="0" y="480"/>
                  </a:moveTo>
                  <a:lnTo>
                    <a:pt x="884" y="0"/>
                  </a:lnTo>
                  <a:lnTo>
                    <a:pt x="984" y="30"/>
                  </a:lnTo>
                  <a:lnTo>
                    <a:pt x="1128" y="90"/>
                  </a:lnTo>
                  <a:lnTo>
                    <a:pt x="1260" y="162"/>
                  </a:lnTo>
                  <a:lnTo>
                    <a:pt x="1380" y="258"/>
                  </a:lnTo>
                  <a:lnTo>
                    <a:pt x="1440" y="318"/>
                  </a:lnTo>
                  <a:lnTo>
                    <a:pt x="1464" y="402"/>
                  </a:lnTo>
                  <a:lnTo>
                    <a:pt x="1464" y="510"/>
                  </a:lnTo>
                  <a:lnTo>
                    <a:pt x="1416" y="594"/>
                  </a:lnTo>
                  <a:lnTo>
                    <a:pt x="1356" y="678"/>
                  </a:lnTo>
                  <a:lnTo>
                    <a:pt x="1272" y="738"/>
                  </a:lnTo>
                  <a:lnTo>
                    <a:pt x="1212" y="774"/>
                  </a:lnTo>
                  <a:lnTo>
                    <a:pt x="1140" y="822"/>
                  </a:lnTo>
                  <a:lnTo>
                    <a:pt x="0" y="468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88" name="Freeform 160"/>
            <p:cNvSpPr>
              <a:spLocks/>
            </p:cNvSpPr>
            <p:nvPr/>
          </p:nvSpPr>
          <p:spPr bwMode="auto">
            <a:xfrm>
              <a:off x="5176" y="2176"/>
              <a:ext cx="112" cy="117"/>
            </a:xfrm>
            <a:custGeom>
              <a:avLst/>
              <a:gdLst>
                <a:gd name="T0" fmla="*/ 63 w 128"/>
                <a:gd name="T1" fmla="*/ 13 h 149"/>
                <a:gd name="T2" fmla="*/ 7 w 128"/>
                <a:gd name="T3" fmla="*/ 25 h 149"/>
                <a:gd name="T4" fmla="*/ 21 w 128"/>
                <a:gd name="T5" fmla="*/ 88 h 149"/>
                <a:gd name="T6" fmla="*/ 105 w 128"/>
                <a:gd name="T7" fmla="*/ 101 h 149"/>
                <a:gd name="T8" fmla="*/ 63 w 128"/>
                <a:gd name="T9" fmla="*/ 13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89" name="Freeform 162"/>
            <p:cNvSpPr>
              <a:spLocks/>
            </p:cNvSpPr>
            <p:nvPr/>
          </p:nvSpPr>
          <p:spPr bwMode="auto">
            <a:xfrm>
              <a:off x="5304" y="2144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90" name="Freeform 159"/>
            <p:cNvSpPr>
              <a:spLocks/>
            </p:cNvSpPr>
            <p:nvPr/>
          </p:nvSpPr>
          <p:spPr bwMode="auto">
            <a:xfrm>
              <a:off x="5144" y="2032"/>
              <a:ext cx="112" cy="69"/>
            </a:xfrm>
            <a:custGeom>
              <a:avLst/>
              <a:gdLst>
                <a:gd name="T0" fmla="*/ 63 w 128"/>
                <a:gd name="T1" fmla="*/ 7 h 149"/>
                <a:gd name="T2" fmla="*/ 7 w 128"/>
                <a:gd name="T3" fmla="*/ 15 h 149"/>
                <a:gd name="T4" fmla="*/ 21 w 128"/>
                <a:gd name="T5" fmla="*/ 52 h 149"/>
                <a:gd name="T6" fmla="*/ 105 w 128"/>
                <a:gd name="T7" fmla="*/ 59 h 149"/>
                <a:gd name="T8" fmla="*/ 63 w 128"/>
                <a:gd name="T9" fmla="*/ 7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21062" name="Freeform 198"/>
          <p:cNvSpPr>
            <a:spLocks/>
          </p:cNvSpPr>
          <p:nvPr/>
        </p:nvSpPr>
        <p:spPr bwMode="auto">
          <a:xfrm>
            <a:off x="4533900" y="4838701"/>
            <a:ext cx="3232150" cy="1139825"/>
          </a:xfrm>
          <a:custGeom>
            <a:avLst/>
            <a:gdLst>
              <a:gd name="T0" fmla="*/ 25400 w 2036"/>
              <a:gd name="T1" fmla="*/ 177800 h 718"/>
              <a:gd name="T2" fmla="*/ 228600 w 2036"/>
              <a:gd name="T3" fmla="*/ 228600 h 718"/>
              <a:gd name="T4" fmla="*/ 533400 w 2036"/>
              <a:gd name="T5" fmla="*/ 279400 h 718"/>
              <a:gd name="T6" fmla="*/ 787400 w 2036"/>
              <a:gd name="T7" fmla="*/ 304800 h 718"/>
              <a:gd name="T8" fmla="*/ 1066800 w 2036"/>
              <a:gd name="T9" fmla="*/ 330200 h 718"/>
              <a:gd name="T10" fmla="*/ 1320800 w 2036"/>
              <a:gd name="T11" fmla="*/ 330200 h 718"/>
              <a:gd name="T12" fmla="*/ 1574800 w 2036"/>
              <a:gd name="T13" fmla="*/ 330200 h 718"/>
              <a:gd name="T14" fmla="*/ 1905000 w 2036"/>
              <a:gd name="T15" fmla="*/ 304800 h 718"/>
              <a:gd name="T16" fmla="*/ 2184400 w 2036"/>
              <a:gd name="T17" fmla="*/ 279400 h 718"/>
              <a:gd name="T18" fmla="*/ 2463800 w 2036"/>
              <a:gd name="T19" fmla="*/ 228600 h 718"/>
              <a:gd name="T20" fmla="*/ 2717800 w 2036"/>
              <a:gd name="T21" fmla="*/ 177800 h 718"/>
              <a:gd name="T22" fmla="*/ 2971800 w 2036"/>
              <a:gd name="T23" fmla="*/ 76200 h 718"/>
              <a:gd name="T24" fmla="*/ 3225800 w 2036"/>
              <a:gd name="T25" fmla="*/ 0 h 718"/>
              <a:gd name="T26" fmla="*/ 3232150 w 2036"/>
              <a:gd name="T27" fmla="*/ 777875 h 718"/>
              <a:gd name="T28" fmla="*/ 3003550 w 2036"/>
              <a:gd name="T29" fmla="*/ 873125 h 718"/>
              <a:gd name="T30" fmla="*/ 2755900 w 2036"/>
              <a:gd name="T31" fmla="*/ 949325 h 718"/>
              <a:gd name="T32" fmla="*/ 2438400 w 2036"/>
              <a:gd name="T33" fmla="*/ 1031875 h 718"/>
              <a:gd name="T34" fmla="*/ 2146300 w 2036"/>
              <a:gd name="T35" fmla="*/ 1089025 h 718"/>
              <a:gd name="T36" fmla="*/ 1822450 w 2036"/>
              <a:gd name="T37" fmla="*/ 1114425 h 718"/>
              <a:gd name="T38" fmla="*/ 1441450 w 2036"/>
              <a:gd name="T39" fmla="*/ 1127125 h 718"/>
              <a:gd name="T40" fmla="*/ 1079500 w 2036"/>
              <a:gd name="T41" fmla="*/ 1139825 h 718"/>
              <a:gd name="T42" fmla="*/ 558800 w 2036"/>
              <a:gd name="T43" fmla="*/ 1092200 h 718"/>
              <a:gd name="T44" fmla="*/ 304800 w 2036"/>
              <a:gd name="T45" fmla="*/ 1041400 h 718"/>
              <a:gd name="T46" fmla="*/ 146050 w 2036"/>
              <a:gd name="T47" fmla="*/ 1025525 h 718"/>
              <a:gd name="T48" fmla="*/ 0 w 2036"/>
              <a:gd name="T49" fmla="*/ 965200 h 718"/>
              <a:gd name="T50" fmla="*/ 25400 w 2036"/>
              <a:gd name="T51" fmla="*/ 177800 h 7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36" h="718">
                <a:moveTo>
                  <a:pt x="16" y="112"/>
                </a:moveTo>
                <a:lnTo>
                  <a:pt x="144" y="144"/>
                </a:lnTo>
                <a:lnTo>
                  <a:pt x="336" y="176"/>
                </a:lnTo>
                <a:lnTo>
                  <a:pt x="496" y="192"/>
                </a:lnTo>
                <a:lnTo>
                  <a:pt x="672" y="208"/>
                </a:lnTo>
                <a:lnTo>
                  <a:pt x="832" y="208"/>
                </a:lnTo>
                <a:lnTo>
                  <a:pt x="992" y="208"/>
                </a:lnTo>
                <a:lnTo>
                  <a:pt x="1200" y="192"/>
                </a:lnTo>
                <a:lnTo>
                  <a:pt x="1376" y="176"/>
                </a:lnTo>
                <a:lnTo>
                  <a:pt x="1552" y="144"/>
                </a:lnTo>
                <a:lnTo>
                  <a:pt x="1712" y="112"/>
                </a:lnTo>
                <a:lnTo>
                  <a:pt x="1872" y="48"/>
                </a:lnTo>
                <a:lnTo>
                  <a:pt x="2032" y="0"/>
                </a:lnTo>
                <a:lnTo>
                  <a:pt x="2036" y="490"/>
                </a:lnTo>
                <a:lnTo>
                  <a:pt x="1892" y="550"/>
                </a:lnTo>
                <a:lnTo>
                  <a:pt x="1736" y="598"/>
                </a:lnTo>
                <a:lnTo>
                  <a:pt x="1536" y="650"/>
                </a:lnTo>
                <a:lnTo>
                  <a:pt x="1352" y="686"/>
                </a:lnTo>
                <a:lnTo>
                  <a:pt x="1148" y="702"/>
                </a:lnTo>
                <a:lnTo>
                  <a:pt x="908" y="710"/>
                </a:lnTo>
                <a:lnTo>
                  <a:pt x="680" y="718"/>
                </a:lnTo>
                <a:lnTo>
                  <a:pt x="352" y="688"/>
                </a:lnTo>
                <a:lnTo>
                  <a:pt x="192" y="656"/>
                </a:lnTo>
                <a:lnTo>
                  <a:pt x="92" y="646"/>
                </a:lnTo>
                <a:lnTo>
                  <a:pt x="0" y="608"/>
                </a:lnTo>
                <a:lnTo>
                  <a:pt x="16" y="11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1074" name="Group 210"/>
          <p:cNvGrpSpPr>
            <a:grpSpLocks/>
          </p:cNvGrpSpPr>
          <p:nvPr/>
        </p:nvGrpSpPr>
        <p:grpSpPr bwMode="auto">
          <a:xfrm>
            <a:off x="4554538" y="3506788"/>
            <a:ext cx="3255962" cy="912812"/>
            <a:chOff x="3637" y="3289"/>
            <a:chExt cx="1971" cy="575"/>
          </a:xfrm>
        </p:grpSpPr>
        <p:sp>
          <p:nvSpPr>
            <p:cNvPr id="39982" name="Freeform 196"/>
            <p:cNvSpPr>
              <a:spLocks/>
            </p:cNvSpPr>
            <p:nvPr/>
          </p:nvSpPr>
          <p:spPr bwMode="auto">
            <a:xfrm>
              <a:off x="3637" y="3289"/>
              <a:ext cx="1971" cy="575"/>
            </a:xfrm>
            <a:custGeom>
              <a:avLst/>
              <a:gdLst>
                <a:gd name="T0" fmla="*/ 0 w 1971"/>
                <a:gd name="T1" fmla="*/ 475 h 559"/>
                <a:gd name="T2" fmla="*/ 852 w 1971"/>
                <a:gd name="T3" fmla="*/ 0 h 559"/>
                <a:gd name="T4" fmla="*/ 1971 w 1971"/>
                <a:gd name="T5" fmla="*/ 369 h 559"/>
                <a:gd name="T6" fmla="*/ 1779 w 1971"/>
                <a:gd name="T7" fmla="*/ 435 h 559"/>
                <a:gd name="T8" fmla="*/ 1539 w 1971"/>
                <a:gd name="T9" fmla="*/ 501 h 559"/>
                <a:gd name="T10" fmla="*/ 1380 w 1971"/>
                <a:gd name="T11" fmla="*/ 537 h 559"/>
                <a:gd name="T12" fmla="*/ 1158 w 1971"/>
                <a:gd name="T13" fmla="*/ 568 h 559"/>
                <a:gd name="T14" fmla="*/ 947 w 1971"/>
                <a:gd name="T15" fmla="*/ 559 h 559"/>
                <a:gd name="T16" fmla="*/ 691 w 1971"/>
                <a:gd name="T17" fmla="*/ 575 h 559"/>
                <a:gd name="T18" fmla="*/ 371 w 1971"/>
                <a:gd name="T19" fmla="*/ 550 h 559"/>
                <a:gd name="T20" fmla="*/ 198 w 1971"/>
                <a:gd name="T21" fmla="*/ 531 h 559"/>
                <a:gd name="T22" fmla="*/ 60 w 1971"/>
                <a:gd name="T23" fmla="*/ 494 h 559"/>
                <a:gd name="T24" fmla="*/ 0 w 1971"/>
                <a:gd name="T25" fmla="*/ 475 h 5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1" h="559">
                  <a:moveTo>
                    <a:pt x="0" y="462"/>
                  </a:moveTo>
                  <a:lnTo>
                    <a:pt x="852" y="0"/>
                  </a:lnTo>
                  <a:lnTo>
                    <a:pt x="1971" y="359"/>
                  </a:lnTo>
                  <a:lnTo>
                    <a:pt x="1779" y="423"/>
                  </a:lnTo>
                  <a:lnTo>
                    <a:pt x="1539" y="487"/>
                  </a:lnTo>
                  <a:lnTo>
                    <a:pt x="1380" y="522"/>
                  </a:lnTo>
                  <a:lnTo>
                    <a:pt x="1158" y="552"/>
                  </a:lnTo>
                  <a:lnTo>
                    <a:pt x="947" y="543"/>
                  </a:lnTo>
                  <a:lnTo>
                    <a:pt x="691" y="559"/>
                  </a:lnTo>
                  <a:lnTo>
                    <a:pt x="371" y="535"/>
                  </a:lnTo>
                  <a:lnTo>
                    <a:pt x="198" y="516"/>
                  </a:lnTo>
                  <a:lnTo>
                    <a:pt x="60" y="480"/>
                  </a:lnTo>
                  <a:lnTo>
                    <a:pt x="0" y="46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83" name="Group 209"/>
            <p:cNvGrpSpPr>
              <a:grpSpLocks/>
            </p:cNvGrpSpPr>
            <p:nvPr/>
          </p:nvGrpSpPr>
          <p:grpSpPr bwMode="auto">
            <a:xfrm>
              <a:off x="4019" y="3451"/>
              <a:ext cx="346" cy="282"/>
              <a:chOff x="4019" y="3451"/>
              <a:chExt cx="346" cy="282"/>
            </a:xfrm>
          </p:grpSpPr>
          <p:sp>
            <p:nvSpPr>
              <p:cNvPr id="39984" name="Freeform 206"/>
              <p:cNvSpPr>
                <a:spLocks/>
              </p:cNvSpPr>
              <p:nvPr/>
            </p:nvSpPr>
            <p:spPr bwMode="auto">
              <a:xfrm>
                <a:off x="4019" y="3627"/>
                <a:ext cx="90" cy="106"/>
              </a:xfrm>
              <a:custGeom>
                <a:avLst/>
                <a:gdLst>
                  <a:gd name="T0" fmla="*/ 36 w 154"/>
                  <a:gd name="T1" fmla="*/ 3 h 186"/>
                  <a:gd name="T2" fmla="*/ 8 w 154"/>
                  <a:gd name="T3" fmla="*/ 76 h 186"/>
                  <a:gd name="T4" fmla="*/ 82 w 154"/>
                  <a:gd name="T5" fmla="*/ 103 h 186"/>
                  <a:gd name="T6" fmla="*/ 54 w 154"/>
                  <a:gd name="T7" fmla="*/ 58 h 186"/>
                  <a:gd name="T8" fmla="*/ 36 w 154"/>
                  <a:gd name="T9" fmla="*/ 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85" name="Freeform 207"/>
              <p:cNvSpPr>
                <a:spLocks/>
              </p:cNvSpPr>
              <p:nvPr/>
            </p:nvSpPr>
            <p:spPr bwMode="auto">
              <a:xfrm>
                <a:off x="4275" y="3451"/>
                <a:ext cx="90" cy="106"/>
              </a:xfrm>
              <a:custGeom>
                <a:avLst/>
                <a:gdLst>
                  <a:gd name="T0" fmla="*/ 36 w 154"/>
                  <a:gd name="T1" fmla="*/ 3 h 186"/>
                  <a:gd name="T2" fmla="*/ 8 w 154"/>
                  <a:gd name="T3" fmla="*/ 76 h 186"/>
                  <a:gd name="T4" fmla="*/ 82 w 154"/>
                  <a:gd name="T5" fmla="*/ 103 h 186"/>
                  <a:gd name="T6" fmla="*/ 54 w 154"/>
                  <a:gd name="T7" fmla="*/ 58 h 186"/>
                  <a:gd name="T8" fmla="*/ 36 w 154"/>
                  <a:gd name="T9" fmla="*/ 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86" name="Freeform 208"/>
              <p:cNvSpPr>
                <a:spLocks/>
              </p:cNvSpPr>
              <p:nvPr/>
            </p:nvSpPr>
            <p:spPr bwMode="auto">
              <a:xfrm flipH="1">
                <a:off x="4179" y="3579"/>
                <a:ext cx="90" cy="106"/>
              </a:xfrm>
              <a:custGeom>
                <a:avLst/>
                <a:gdLst>
                  <a:gd name="T0" fmla="*/ 36 w 154"/>
                  <a:gd name="T1" fmla="*/ 3 h 186"/>
                  <a:gd name="T2" fmla="*/ 8 w 154"/>
                  <a:gd name="T3" fmla="*/ 76 h 186"/>
                  <a:gd name="T4" fmla="*/ 82 w 154"/>
                  <a:gd name="T5" fmla="*/ 103 h 186"/>
                  <a:gd name="T6" fmla="*/ 54 w 154"/>
                  <a:gd name="T7" fmla="*/ 58 h 186"/>
                  <a:gd name="T8" fmla="*/ 36 w 154"/>
                  <a:gd name="T9" fmla="*/ 3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1027" name="Group 163"/>
          <p:cNvGrpSpPr>
            <a:grpSpLocks/>
          </p:cNvGrpSpPr>
          <p:nvPr/>
        </p:nvGrpSpPr>
        <p:grpSpPr bwMode="auto">
          <a:xfrm>
            <a:off x="4584700" y="2743200"/>
            <a:ext cx="2794000" cy="3086100"/>
            <a:chOff x="1904" y="1776"/>
            <a:chExt cx="1760" cy="1944"/>
          </a:xfrm>
        </p:grpSpPr>
        <p:sp>
          <p:nvSpPr>
            <p:cNvPr id="39980" name="Line 164"/>
            <p:cNvSpPr>
              <a:spLocks noChangeShapeType="1"/>
            </p:cNvSpPr>
            <p:nvPr/>
          </p:nvSpPr>
          <p:spPr bwMode="auto">
            <a:xfrm flipV="1">
              <a:off x="1912" y="1776"/>
              <a:ext cx="1752" cy="9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81" name="Line 165"/>
            <p:cNvSpPr>
              <a:spLocks noChangeShapeType="1"/>
            </p:cNvSpPr>
            <p:nvPr/>
          </p:nvSpPr>
          <p:spPr bwMode="auto">
            <a:xfrm>
              <a:off x="1904" y="2720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21034" name="Group 170"/>
          <p:cNvGrpSpPr>
            <a:grpSpLocks/>
          </p:cNvGrpSpPr>
          <p:nvPr/>
        </p:nvGrpSpPr>
        <p:grpSpPr bwMode="auto">
          <a:xfrm rot="3044272">
            <a:off x="3527426" y="4630739"/>
            <a:ext cx="5692775" cy="1978025"/>
            <a:chOff x="742" y="2429"/>
            <a:chExt cx="3586" cy="1246"/>
          </a:xfrm>
        </p:grpSpPr>
        <p:sp>
          <p:nvSpPr>
            <p:cNvPr id="39972" name="Freeform 171"/>
            <p:cNvSpPr>
              <a:spLocks/>
            </p:cNvSpPr>
            <p:nvPr/>
          </p:nvSpPr>
          <p:spPr bwMode="auto">
            <a:xfrm rot="19972800" flipV="1">
              <a:off x="742" y="2950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9973" name="Group 172"/>
            <p:cNvGrpSpPr>
              <a:grpSpLocks/>
            </p:cNvGrpSpPr>
            <p:nvPr/>
          </p:nvGrpSpPr>
          <p:grpSpPr bwMode="auto">
            <a:xfrm>
              <a:off x="2847" y="2429"/>
              <a:ext cx="1268" cy="411"/>
              <a:chOff x="3007" y="2733"/>
              <a:chExt cx="1268" cy="411"/>
            </a:xfrm>
          </p:grpSpPr>
          <p:sp>
            <p:nvSpPr>
              <p:cNvPr id="39974" name="Freeform 173" descr="Дуб"/>
              <p:cNvSpPr>
                <a:spLocks/>
              </p:cNvSpPr>
              <p:nvPr/>
            </p:nvSpPr>
            <p:spPr bwMode="auto">
              <a:xfrm rot="19972800" flipV="1">
                <a:off x="3019" y="2733"/>
                <a:ext cx="1256" cy="392"/>
              </a:xfrm>
              <a:custGeom>
                <a:avLst/>
                <a:gdLst>
                  <a:gd name="T0" fmla="*/ 64 w 1256"/>
                  <a:gd name="T1" fmla="*/ 0 h 392"/>
                  <a:gd name="T2" fmla="*/ 1152 w 1256"/>
                  <a:gd name="T3" fmla="*/ 56 h 392"/>
                  <a:gd name="T4" fmla="*/ 1256 w 1256"/>
                  <a:gd name="T5" fmla="*/ 208 h 392"/>
                  <a:gd name="T6" fmla="*/ 1192 w 1256"/>
                  <a:gd name="T7" fmla="*/ 352 h 392"/>
                  <a:gd name="T8" fmla="*/ 672 w 1256"/>
                  <a:gd name="T9" fmla="*/ 392 h 392"/>
                  <a:gd name="T10" fmla="*/ 440 w 1256"/>
                  <a:gd name="T11" fmla="*/ 392 h 392"/>
                  <a:gd name="T12" fmla="*/ 0 w 1256"/>
                  <a:gd name="T13" fmla="*/ 320 h 392"/>
                  <a:gd name="T14" fmla="*/ 64 w 1256"/>
                  <a:gd name="T15" fmla="*/ 0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6" h="392">
                    <a:moveTo>
                      <a:pt x="64" y="0"/>
                    </a:moveTo>
                    <a:lnTo>
                      <a:pt x="1152" y="56"/>
                    </a:lnTo>
                    <a:lnTo>
                      <a:pt x="1256" y="208"/>
                    </a:lnTo>
                    <a:lnTo>
                      <a:pt x="1192" y="352"/>
                    </a:lnTo>
                    <a:lnTo>
                      <a:pt x="672" y="392"/>
                    </a:lnTo>
                    <a:lnTo>
                      <a:pt x="440" y="392"/>
                    </a:lnTo>
                    <a:lnTo>
                      <a:pt x="0" y="320"/>
                    </a:lnTo>
                    <a:lnTo>
                      <a:pt x="64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75" name="Oval 174"/>
              <p:cNvSpPr>
                <a:spLocks noChangeArrowheads="1"/>
              </p:cNvSpPr>
              <p:nvPr/>
            </p:nvSpPr>
            <p:spPr bwMode="auto">
              <a:xfrm rot="-1627200">
                <a:off x="3146" y="3042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6" name="Oval 175"/>
              <p:cNvSpPr>
                <a:spLocks noChangeArrowheads="1"/>
              </p:cNvSpPr>
              <p:nvPr/>
            </p:nvSpPr>
            <p:spPr bwMode="auto">
              <a:xfrm rot="-1627200">
                <a:off x="3239" y="299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7" name="Oval 176"/>
              <p:cNvSpPr>
                <a:spLocks noChangeArrowheads="1"/>
              </p:cNvSpPr>
              <p:nvPr/>
            </p:nvSpPr>
            <p:spPr bwMode="auto">
              <a:xfrm rot="-1627200">
                <a:off x="3324" y="2951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8" name="Oval 177"/>
              <p:cNvSpPr>
                <a:spLocks noChangeArrowheads="1"/>
              </p:cNvSpPr>
              <p:nvPr/>
            </p:nvSpPr>
            <p:spPr bwMode="auto">
              <a:xfrm rot="-1627200">
                <a:off x="3427" y="2907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9" name="Oval 178"/>
              <p:cNvSpPr>
                <a:spLocks noChangeArrowheads="1"/>
              </p:cNvSpPr>
              <p:nvPr/>
            </p:nvSpPr>
            <p:spPr bwMode="auto">
              <a:xfrm rot="-1627200">
                <a:off x="3007" y="310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1061" name="Freeform 197"/>
          <p:cNvSpPr>
            <a:spLocks/>
          </p:cNvSpPr>
          <p:nvPr/>
        </p:nvSpPr>
        <p:spPr bwMode="auto">
          <a:xfrm>
            <a:off x="4597401" y="4095751"/>
            <a:ext cx="3146425" cy="1120775"/>
          </a:xfrm>
          <a:custGeom>
            <a:avLst/>
            <a:gdLst>
              <a:gd name="T0" fmla="*/ 0 w 1964"/>
              <a:gd name="T1" fmla="*/ 184150 h 706"/>
              <a:gd name="T2" fmla="*/ 214675 w 1964"/>
              <a:gd name="T3" fmla="*/ 228600 h 706"/>
              <a:gd name="T4" fmla="*/ 483819 w 1964"/>
              <a:gd name="T5" fmla="*/ 276225 h 706"/>
              <a:gd name="T6" fmla="*/ 756167 w 1964"/>
              <a:gd name="T7" fmla="*/ 285750 h 706"/>
              <a:gd name="T8" fmla="*/ 1030118 w 1964"/>
              <a:gd name="T9" fmla="*/ 311150 h 706"/>
              <a:gd name="T10" fmla="*/ 1291252 w 1964"/>
              <a:gd name="T11" fmla="*/ 314325 h 706"/>
              <a:gd name="T12" fmla="*/ 1541172 w 1964"/>
              <a:gd name="T13" fmla="*/ 304800 h 706"/>
              <a:gd name="T14" fmla="*/ 1848765 w 1964"/>
              <a:gd name="T15" fmla="*/ 285750 h 706"/>
              <a:gd name="T16" fmla="*/ 2122715 w 1964"/>
              <a:gd name="T17" fmla="*/ 260350 h 706"/>
              <a:gd name="T18" fmla="*/ 2395064 w 1964"/>
              <a:gd name="T19" fmla="*/ 209550 h 706"/>
              <a:gd name="T20" fmla="*/ 2643381 w 1964"/>
              <a:gd name="T21" fmla="*/ 158750 h 706"/>
              <a:gd name="T22" fmla="*/ 2886893 w 1964"/>
              <a:gd name="T23" fmla="*/ 95250 h 706"/>
              <a:gd name="T24" fmla="*/ 3136813 w 1964"/>
              <a:gd name="T25" fmla="*/ 0 h 706"/>
              <a:gd name="T26" fmla="*/ 3146425 w 1964"/>
              <a:gd name="T27" fmla="*/ 758825 h 706"/>
              <a:gd name="T28" fmla="*/ 2923740 w 1964"/>
              <a:gd name="T29" fmla="*/ 854075 h 706"/>
              <a:gd name="T30" fmla="*/ 2680229 w 1964"/>
              <a:gd name="T31" fmla="*/ 930275 h 706"/>
              <a:gd name="T32" fmla="*/ 2371033 w 1964"/>
              <a:gd name="T33" fmla="*/ 1012825 h 706"/>
              <a:gd name="T34" fmla="*/ 2085868 w 1964"/>
              <a:gd name="T35" fmla="*/ 1069975 h 706"/>
              <a:gd name="T36" fmla="*/ 1768663 w 1964"/>
              <a:gd name="T37" fmla="*/ 1095375 h 706"/>
              <a:gd name="T38" fmla="*/ 1395385 w 1964"/>
              <a:gd name="T39" fmla="*/ 1108075 h 706"/>
              <a:gd name="T40" fmla="*/ 1042934 w 1964"/>
              <a:gd name="T41" fmla="*/ 1120775 h 706"/>
              <a:gd name="T42" fmla="*/ 533482 w 1964"/>
              <a:gd name="T43" fmla="*/ 1073150 h 706"/>
              <a:gd name="T44" fmla="*/ 285165 w 1964"/>
              <a:gd name="T45" fmla="*/ 1022350 h 706"/>
              <a:gd name="T46" fmla="*/ 129766 w 1964"/>
              <a:gd name="T47" fmla="*/ 1006475 h 706"/>
              <a:gd name="T48" fmla="*/ 3204 w 1964"/>
              <a:gd name="T49" fmla="*/ 971550 h 706"/>
              <a:gd name="T50" fmla="*/ 0 w 1964"/>
              <a:gd name="T51" fmla="*/ 184150 h 7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64" h="706">
                <a:moveTo>
                  <a:pt x="0" y="116"/>
                </a:moveTo>
                <a:lnTo>
                  <a:pt x="134" y="144"/>
                </a:lnTo>
                <a:lnTo>
                  <a:pt x="302" y="174"/>
                </a:lnTo>
                <a:lnTo>
                  <a:pt x="472" y="180"/>
                </a:lnTo>
                <a:lnTo>
                  <a:pt x="643" y="196"/>
                </a:lnTo>
                <a:lnTo>
                  <a:pt x="806" y="198"/>
                </a:lnTo>
                <a:lnTo>
                  <a:pt x="962" y="192"/>
                </a:lnTo>
                <a:lnTo>
                  <a:pt x="1154" y="180"/>
                </a:lnTo>
                <a:lnTo>
                  <a:pt x="1325" y="164"/>
                </a:lnTo>
                <a:lnTo>
                  <a:pt x="1495" y="132"/>
                </a:lnTo>
                <a:lnTo>
                  <a:pt x="1650" y="100"/>
                </a:lnTo>
                <a:lnTo>
                  <a:pt x="1802" y="60"/>
                </a:lnTo>
                <a:lnTo>
                  <a:pt x="1958" y="0"/>
                </a:lnTo>
                <a:lnTo>
                  <a:pt x="1964" y="478"/>
                </a:lnTo>
                <a:lnTo>
                  <a:pt x="1825" y="538"/>
                </a:lnTo>
                <a:lnTo>
                  <a:pt x="1673" y="586"/>
                </a:lnTo>
                <a:lnTo>
                  <a:pt x="1480" y="638"/>
                </a:lnTo>
                <a:lnTo>
                  <a:pt x="1302" y="674"/>
                </a:lnTo>
                <a:lnTo>
                  <a:pt x="1104" y="690"/>
                </a:lnTo>
                <a:lnTo>
                  <a:pt x="871" y="698"/>
                </a:lnTo>
                <a:lnTo>
                  <a:pt x="651" y="706"/>
                </a:lnTo>
                <a:lnTo>
                  <a:pt x="333" y="676"/>
                </a:lnTo>
                <a:lnTo>
                  <a:pt x="178" y="644"/>
                </a:lnTo>
                <a:lnTo>
                  <a:pt x="81" y="634"/>
                </a:lnTo>
                <a:lnTo>
                  <a:pt x="2" y="612"/>
                </a:lnTo>
                <a:lnTo>
                  <a:pt x="0" y="11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065" name="Freeform 201"/>
          <p:cNvSpPr>
            <a:spLocks/>
          </p:cNvSpPr>
          <p:nvPr/>
        </p:nvSpPr>
        <p:spPr bwMode="auto">
          <a:xfrm>
            <a:off x="7721600" y="3663950"/>
            <a:ext cx="495300" cy="1219200"/>
          </a:xfrm>
          <a:custGeom>
            <a:avLst/>
            <a:gdLst>
              <a:gd name="T0" fmla="*/ 0 w 312"/>
              <a:gd name="T1" fmla="*/ 438150 h 768"/>
              <a:gd name="T2" fmla="*/ 190500 w 312"/>
              <a:gd name="T3" fmla="*/ 304800 h 768"/>
              <a:gd name="T4" fmla="*/ 361950 w 312"/>
              <a:gd name="T5" fmla="*/ 171450 h 768"/>
              <a:gd name="T6" fmla="*/ 419100 w 312"/>
              <a:gd name="T7" fmla="*/ 95250 h 768"/>
              <a:gd name="T8" fmla="*/ 476250 w 312"/>
              <a:gd name="T9" fmla="*/ 0 h 768"/>
              <a:gd name="T10" fmla="*/ 495300 w 312"/>
              <a:gd name="T11" fmla="*/ 742950 h 768"/>
              <a:gd name="T12" fmla="*/ 419100 w 312"/>
              <a:gd name="T13" fmla="*/ 895350 h 768"/>
              <a:gd name="T14" fmla="*/ 304800 w 312"/>
              <a:gd name="T15" fmla="*/ 1028700 h 768"/>
              <a:gd name="T16" fmla="*/ 190500 w 312"/>
              <a:gd name="T17" fmla="*/ 1104900 h 768"/>
              <a:gd name="T18" fmla="*/ 95250 w 312"/>
              <a:gd name="T19" fmla="*/ 1162050 h 768"/>
              <a:gd name="T20" fmla="*/ 19050 w 312"/>
              <a:gd name="T21" fmla="*/ 1219200 h 768"/>
              <a:gd name="T22" fmla="*/ 0 w 312"/>
              <a:gd name="T23" fmla="*/ 438150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2" h="768">
                <a:moveTo>
                  <a:pt x="0" y="276"/>
                </a:moveTo>
                <a:lnTo>
                  <a:pt x="120" y="192"/>
                </a:lnTo>
                <a:lnTo>
                  <a:pt x="228" y="108"/>
                </a:lnTo>
                <a:lnTo>
                  <a:pt x="264" y="60"/>
                </a:lnTo>
                <a:lnTo>
                  <a:pt x="300" y="0"/>
                </a:lnTo>
                <a:lnTo>
                  <a:pt x="312" y="468"/>
                </a:lnTo>
                <a:lnTo>
                  <a:pt x="264" y="564"/>
                </a:lnTo>
                <a:lnTo>
                  <a:pt x="192" y="648"/>
                </a:lnTo>
                <a:lnTo>
                  <a:pt x="120" y="696"/>
                </a:lnTo>
                <a:lnTo>
                  <a:pt x="60" y="732"/>
                </a:lnTo>
                <a:lnTo>
                  <a:pt x="12" y="768"/>
                </a:lnTo>
                <a:lnTo>
                  <a:pt x="0" y="27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1033" name="Freeform 169"/>
          <p:cNvSpPr>
            <a:spLocks/>
          </p:cNvSpPr>
          <p:nvPr/>
        </p:nvSpPr>
        <p:spPr bwMode="auto">
          <a:xfrm>
            <a:off x="3543300" y="4337051"/>
            <a:ext cx="4749800" cy="900113"/>
          </a:xfrm>
          <a:custGeom>
            <a:avLst/>
            <a:gdLst>
              <a:gd name="T0" fmla="*/ 0 w 2992"/>
              <a:gd name="T1" fmla="*/ 0 h 567"/>
              <a:gd name="T2" fmla="*/ 165100 w 2992"/>
              <a:gd name="T3" fmla="*/ 304800 h 567"/>
              <a:gd name="T4" fmla="*/ 355600 w 2992"/>
              <a:gd name="T5" fmla="*/ 482600 h 567"/>
              <a:gd name="T6" fmla="*/ 647700 w 2992"/>
              <a:gd name="T7" fmla="*/ 609600 h 567"/>
              <a:gd name="T8" fmla="*/ 977900 w 2992"/>
              <a:gd name="T9" fmla="*/ 723900 h 567"/>
              <a:gd name="T10" fmla="*/ 1397000 w 2992"/>
              <a:gd name="T11" fmla="*/ 825500 h 567"/>
              <a:gd name="T12" fmla="*/ 1879600 w 2992"/>
              <a:gd name="T13" fmla="*/ 889000 h 567"/>
              <a:gd name="T14" fmla="*/ 2349500 w 2992"/>
              <a:gd name="T15" fmla="*/ 889000 h 567"/>
              <a:gd name="T16" fmla="*/ 2895600 w 2992"/>
              <a:gd name="T17" fmla="*/ 876300 h 567"/>
              <a:gd name="T18" fmla="*/ 3403600 w 2992"/>
              <a:gd name="T19" fmla="*/ 800100 h 567"/>
              <a:gd name="T20" fmla="*/ 3759200 w 2992"/>
              <a:gd name="T21" fmla="*/ 711200 h 567"/>
              <a:gd name="T22" fmla="*/ 4178300 w 2992"/>
              <a:gd name="T23" fmla="*/ 571500 h 567"/>
              <a:gd name="T24" fmla="*/ 4470400 w 2992"/>
              <a:gd name="T25" fmla="*/ 381000 h 567"/>
              <a:gd name="T26" fmla="*/ 4660900 w 2992"/>
              <a:gd name="T27" fmla="*/ 165100 h 567"/>
              <a:gd name="T28" fmla="*/ 4749800 w 2992"/>
              <a:gd name="T29" fmla="*/ 12700 h 5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992" h="567">
                <a:moveTo>
                  <a:pt x="0" y="0"/>
                </a:moveTo>
                <a:cubicBezTo>
                  <a:pt x="33" y="70"/>
                  <a:pt x="67" y="141"/>
                  <a:pt x="104" y="192"/>
                </a:cubicBezTo>
                <a:cubicBezTo>
                  <a:pt x="141" y="243"/>
                  <a:pt x="173" y="272"/>
                  <a:pt x="224" y="304"/>
                </a:cubicBezTo>
                <a:cubicBezTo>
                  <a:pt x="275" y="336"/>
                  <a:pt x="343" y="359"/>
                  <a:pt x="408" y="384"/>
                </a:cubicBezTo>
                <a:cubicBezTo>
                  <a:pt x="473" y="409"/>
                  <a:pt x="537" y="433"/>
                  <a:pt x="616" y="456"/>
                </a:cubicBezTo>
                <a:cubicBezTo>
                  <a:pt x="695" y="479"/>
                  <a:pt x="785" y="503"/>
                  <a:pt x="880" y="520"/>
                </a:cubicBezTo>
                <a:cubicBezTo>
                  <a:pt x="975" y="537"/>
                  <a:pt x="1084" y="553"/>
                  <a:pt x="1184" y="560"/>
                </a:cubicBezTo>
                <a:cubicBezTo>
                  <a:pt x="1284" y="567"/>
                  <a:pt x="1373" y="561"/>
                  <a:pt x="1480" y="560"/>
                </a:cubicBezTo>
                <a:cubicBezTo>
                  <a:pt x="1587" y="559"/>
                  <a:pt x="1713" y="561"/>
                  <a:pt x="1824" y="552"/>
                </a:cubicBezTo>
                <a:cubicBezTo>
                  <a:pt x="1935" y="543"/>
                  <a:pt x="2053" y="521"/>
                  <a:pt x="2144" y="504"/>
                </a:cubicBezTo>
                <a:cubicBezTo>
                  <a:pt x="2235" y="487"/>
                  <a:pt x="2287" y="472"/>
                  <a:pt x="2368" y="448"/>
                </a:cubicBezTo>
                <a:cubicBezTo>
                  <a:pt x="2449" y="424"/>
                  <a:pt x="2557" y="395"/>
                  <a:pt x="2632" y="360"/>
                </a:cubicBezTo>
                <a:cubicBezTo>
                  <a:pt x="2707" y="325"/>
                  <a:pt x="2765" y="283"/>
                  <a:pt x="2816" y="240"/>
                </a:cubicBezTo>
                <a:cubicBezTo>
                  <a:pt x="2867" y="197"/>
                  <a:pt x="2907" y="143"/>
                  <a:pt x="2936" y="104"/>
                </a:cubicBezTo>
                <a:cubicBezTo>
                  <a:pt x="2965" y="65"/>
                  <a:pt x="2974" y="38"/>
                  <a:pt x="2992" y="8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1030" name="Group 166"/>
          <p:cNvGrpSpPr>
            <a:grpSpLocks/>
          </p:cNvGrpSpPr>
          <p:nvPr/>
        </p:nvGrpSpPr>
        <p:grpSpPr bwMode="auto">
          <a:xfrm>
            <a:off x="4137025" y="2933700"/>
            <a:ext cx="3619500" cy="2730500"/>
            <a:chOff x="1648" y="1896"/>
            <a:chExt cx="2280" cy="1720"/>
          </a:xfrm>
        </p:grpSpPr>
        <p:sp>
          <p:nvSpPr>
            <p:cNvPr id="39970" name="Line 167"/>
            <p:cNvSpPr>
              <a:spLocks noChangeShapeType="1"/>
            </p:cNvSpPr>
            <p:nvPr/>
          </p:nvSpPr>
          <p:spPr bwMode="auto">
            <a:xfrm>
              <a:off x="1648" y="1896"/>
              <a:ext cx="2280" cy="72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71" name="Line 168"/>
            <p:cNvSpPr>
              <a:spLocks noChangeShapeType="1"/>
            </p:cNvSpPr>
            <p:nvPr/>
          </p:nvSpPr>
          <p:spPr bwMode="auto">
            <a:xfrm>
              <a:off x="3912" y="2616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3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643 L 0.0184 0.0798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81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5" dur="500" fill="hold"/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7986 L 0.3198 -0.144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12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2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7778 0.192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963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94" dur="500" fill="hold"/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2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0.04045 0.0074 0.0809 0.01481 0.12239 0.00949 C 0.16336 0.00393 0.2125 -0.01875 0.24739 -0.0331 C 0.28281 -0.04746 0.30764 -0.05834 0.33281 -0.07709 C 0.35798 -0.09584 0.38368 -0.12732 0.39826 -0.1456 C 0.41284 -0.16389 0.41632 -0.17523 0.41979 -0.18588 " pathEditMode="relative" rAng="-742508" ptsTypes="aaaaaA">
                                      <p:cBhvr>
                                        <p:cTn id="126" dur="2000" fill="hold"/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682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2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31" dur="2000" fill="hold"/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3" dur="500" fill="hold"/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2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42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2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2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42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42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2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42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2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2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2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2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2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2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2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722 -0.2296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20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8888 -0.2481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2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420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32222 0.1592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/>
      <p:bldP spid="420867" grpId="0"/>
      <p:bldP spid="420868" grpId="0" animBg="1"/>
      <p:bldP spid="420872" grpId="0"/>
      <p:bldP spid="421066" grpId="0" animBg="1"/>
      <p:bldP spid="421068" grpId="0" animBg="1"/>
      <p:bldP spid="421067" grpId="0" animBg="1"/>
      <p:bldP spid="421064" grpId="0" animBg="1"/>
      <p:bldP spid="421059" grpId="0" animBg="1"/>
      <p:bldP spid="421062" grpId="0" animBg="1"/>
      <p:bldP spid="421061" grpId="0" animBg="1"/>
      <p:bldP spid="421065" grpId="0" animBg="1"/>
      <p:bldP spid="421033" grpId="0" animBg="1"/>
      <p:bldP spid="4210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Прямая соединительная линия 116"/>
          <p:cNvCxnSpPr/>
          <p:nvPr/>
        </p:nvCxnSpPr>
        <p:spPr bwMode="auto">
          <a:xfrm>
            <a:off x="6116320" y="1605280"/>
            <a:ext cx="0" cy="23603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812800" y="36982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1381760" y="3129280"/>
            <a:ext cx="97942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1381760" y="3007360"/>
            <a:ext cx="0" cy="20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1971040" y="3027680"/>
            <a:ext cx="0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692400" y="3017520"/>
            <a:ext cx="0" cy="20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4145280" y="2997200"/>
            <a:ext cx="0" cy="223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3413760" y="3007360"/>
            <a:ext cx="10160" cy="223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5974080" y="43688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>
            <a:off x="4775200" y="3007360"/>
            <a:ext cx="0" cy="223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>
            <a:off x="5466080" y="306832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6116320" y="3027680"/>
            <a:ext cx="0" cy="243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6786880" y="30480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Прямая соединительная линия 67"/>
          <p:cNvCxnSpPr/>
          <p:nvPr/>
        </p:nvCxnSpPr>
        <p:spPr bwMode="auto">
          <a:xfrm>
            <a:off x="7437120" y="3068320"/>
            <a:ext cx="0" cy="1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Прямая соединительная линия 70"/>
          <p:cNvCxnSpPr/>
          <p:nvPr/>
        </p:nvCxnSpPr>
        <p:spPr bwMode="auto">
          <a:xfrm>
            <a:off x="8067040" y="2987040"/>
            <a:ext cx="0" cy="243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Прямая соединительная линия 87"/>
          <p:cNvCxnSpPr/>
          <p:nvPr/>
        </p:nvCxnSpPr>
        <p:spPr bwMode="auto">
          <a:xfrm>
            <a:off x="8737600" y="3007360"/>
            <a:ext cx="0" cy="243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Прямая соединительная линия 89"/>
          <p:cNvCxnSpPr/>
          <p:nvPr/>
        </p:nvCxnSpPr>
        <p:spPr bwMode="auto">
          <a:xfrm>
            <a:off x="9387840" y="3007360"/>
            <a:ext cx="0" cy="223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9977120" y="302768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Box 97"/>
          <p:cNvSpPr txBox="1"/>
          <p:nvPr/>
        </p:nvSpPr>
        <p:spPr>
          <a:xfrm>
            <a:off x="1146760" y="3352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>
            <a:off x="10627360" y="3027680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5863255" y="3588423"/>
            <a:ext cx="57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0392360" y="34137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834340" y="2844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5" name="Объект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37284"/>
              </p:ext>
            </p:extLst>
          </p:nvPr>
        </p:nvGraphicFramePr>
        <p:xfrm>
          <a:off x="8463889" y="3352800"/>
          <a:ext cx="599245" cy="122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Уравнение" r:id="rId3" imgW="190417" imgH="393529" progId="Equation.3">
                  <p:embed/>
                </p:oleObj>
              </mc:Choice>
              <mc:Fallback>
                <p:oleObj name="Уравнение" r:id="rId3" imgW="19041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889" y="3352800"/>
                        <a:ext cx="599245" cy="1228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1616760" y="650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" name="Объект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44313"/>
              </p:ext>
            </p:extLst>
          </p:nvPr>
        </p:nvGraphicFramePr>
        <p:xfrm>
          <a:off x="7229185" y="3291840"/>
          <a:ext cx="503185" cy="12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Уравнение" r:id="rId5" imgW="152334" imgH="393529" progId="Equation.3">
                  <p:embed/>
                </p:oleObj>
              </mc:Choice>
              <mc:Fallback>
                <p:oleObj name="Уравнение" r:id="rId5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85" y="3291840"/>
                        <a:ext cx="503185" cy="128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Объект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16528"/>
              </p:ext>
            </p:extLst>
          </p:nvPr>
        </p:nvGraphicFramePr>
        <p:xfrm>
          <a:off x="5942664" y="1839736"/>
          <a:ext cx="519096" cy="133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Уравнение" r:id="rId7" imgW="152334" imgH="393529" progId="Equation.3">
                  <p:embed/>
                </p:oleObj>
              </mc:Choice>
              <mc:Fallback>
                <p:oleObj name="Уравнение" r:id="rId7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664" y="1839736"/>
                        <a:ext cx="519096" cy="1330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1229360" y="50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1" name="Объект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477759"/>
              </p:ext>
            </p:extLst>
          </p:nvPr>
        </p:nvGraphicFramePr>
        <p:xfrm>
          <a:off x="4574122" y="3251200"/>
          <a:ext cx="557614" cy="142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Уравнение" r:id="rId9" imgW="152334" imgH="393529" progId="Equation.3">
                  <p:embed/>
                </p:oleObj>
              </mc:Choice>
              <mc:Fallback>
                <p:oleObj name="Уравнение" r:id="rId9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122" y="3251200"/>
                        <a:ext cx="557614" cy="1428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365760" y="999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3" name="Объект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28402"/>
              </p:ext>
            </p:extLst>
          </p:nvPr>
        </p:nvGraphicFramePr>
        <p:xfrm>
          <a:off x="3849896" y="3230880"/>
          <a:ext cx="564101" cy="144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Уравнение" r:id="rId11" imgW="152334" imgH="393529" progId="Equation.3">
                  <p:embed/>
                </p:oleObj>
              </mc:Choice>
              <mc:Fallback>
                <p:oleObj name="Уравнение" r:id="rId11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896" y="3230880"/>
                        <a:ext cx="564101" cy="1445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Объект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20750"/>
              </p:ext>
            </p:extLst>
          </p:nvPr>
        </p:nvGraphicFramePr>
        <p:xfrm>
          <a:off x="2475278" y="3291840"/>
          <a:ext cx="557845" cy="142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Уравнение" r:id="rId13" imgW="152334" imgH="393529" progId="Equation.3">
                  <p:embed/>
                </p:oleObj>
              </mc:Choice>
              <mc:Fallback>
                <p:oleObj name="Уравнение" r:id="rId13" imgW="152334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278" y="3291840"/>
                        <a:ext cx="557845" cy="1429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29900"/>
              </p:ext>
            </p:extLst>
          </p:nvPr>
        </p:nvGraphicFramePr>
        <p:xfrm>
          <a:off x="985838" y="5295900"/>
          <a:ext cx="2717330" cy="144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Уравнение" r:id="rId15" imgW="787320" imgH="419040" progId="Equation.3">
                  <p:embed/>
                </p:oleObj>
              </mc:Choice>
              <mc:Fallback>
                <p:oleObj name="Уравнение" r:id="rId15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295900"/>
                        <a:ext cx="2717330" cy="1446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86210"/>
              </p:ext>
            </p:extLst>
          </p:nvPr>
        </p:nvGraphicFramePr>
        <p:xfrm>
          <a:off x="8463889" y="5447836"/>
          <a:ext cx="2549551" cy="129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Уравнение" r:id="rId17" imgW="825480" imgH="419040" progId="Equation.3">
                  <p:embed/>
                </p:oleObj>
              </mc:Choice>
              <mc:Fallback>
                <p:oleObj name="Уравнение" r:id="rId17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889" y="5447836"/>
                        <a:ext cx="2549551" cy="1294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6760" y="4835453"/>
            <a:ext cx="3768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дроби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185" y="4926358"/>
            <a:ext cx="4188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дроби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345342"/>
            <a:ext cx="769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Изобразите на координатном луче дроби:</a:t>
            </a:r>
            <a:endParaRPr lang="ru-RU" sz="2800" b="1" dirty="0">
              <a:solidFill>
                <a:srgbClr val="FF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52580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Уравнение" r:id="rId19" imgW="114120" imgH="215640" progId="Equation.3">
                  <p:embed/>
                </p:oleObj>
              </mc:Choice>
              <mc:Fallback>
                <p:oleObj name="Уравнение" r:id="rId1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8676640" y="5689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5624"/>
              </p:ext>
            </p:extLst>
          </p:nvPr>
        </p:nvGraphicFramePr>
        <p:xfrm>
          <a:off x="7744092" y="711201"/>
          <a:ext cx="4258407" cy="160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Уравнение" r:id="rId21" imgW="1040948" imgH="393529" progId="Equation.3">
                  <p:embed/>
                </p:oleObj>
              </mc:Choice>
              <mc:Fallback>
                <p:oleObj name="Уравнение" r:id="rId21" imgW="1040948" imgH="393529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092" y="711201"/>
                        <a:ext cx="4258407" cy="1601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6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718783" y="4424364"/>
            <a:ext cx="2290763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70051" y="5711826"/>
            <a:ext cx="88566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865314" y="569914"/>
            <a:ext cx="8415337" cy="447198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dirty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</a:t>
            </a:r>
            <a:r>
              <a:rPr lang="ru-RU" sz="6600" b="1" kern="10" dirty="0" smtClean="0">
                <a:ln w="63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дроби.</a:t>
            </a:r>
            <a:endParaRPr lang="ru-RU" sz="6600" b="1" kern="10" dirty="0">
              <a:ln w="63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889125" y="2568575"/>
            <a:ext cx="8116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Дробь, в которой числитель равен знаменателю,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называют </a:t>
            </a:r>
            <a:r>
              <a:rPr lang="ru-RU" altLang="ru-RU" sz="2800" b="1">
                <a:solidFill>
                  <a:srgbClr val="0000FF"/>
                </a:solidFill>
              </a:rPr>
              <a:t>неправильной</a:t>
            </a:r>
            <a:r>
              <a:rPr lang="ru-RU" altLang="ru-RU" sz="2800" b="1">
                <a:solidFill>
                  <a:srgbClr val="000000"/>
                </a:solidFill>
              </a:rPr>
              <a:t> дробью.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965325" y="4676775"/>
            <a:ext cx="83073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Дробь, в которой числитель больше знаменателя,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называют </a:t>
            </a:r>
            <a:r>
              <a:rPr lang="ru-RU" altLang="ru-RU" sz="2800" b="1">
                <a:solidFill>
                  <a:srgbClr val="0000FF"/>
                </a:solidFill>
              </a:rPr>
              <a:t>неправильной</a:t>
            </a:r>
            <a:r>
              <a:rPr lang="ru-RU" altLang="ru-RU" sz="2800" b="1">
                <a:solidFill>
                  <a:srgbClr val="000000"/>
                </a:solidFill>
              </a:rPr>
              <a:t> дробью.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787525" y="282575"/>
            <a:ext cx="835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Дробь, в которой числитель меньше знаменателя,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называют </a:t>
            </a:r>
            <a:r>
              <a:rPr lang="ru-RU" altLang="ru-RU" sz="2800" b="1">
                <a:solidFill>
                  <a:srgbClr val="FF0000"/>
                </a:solidFill>
              </a:rPr>
              <a:t>правильной</a:t>
            </a:r>
            <a:r>
              <a:rPr lang="ru-RU" altLang="ru-RU" sz="2800" b="1">
                <a:solidFill>
                  <a:srgbClr val="000000"/>
                </a:solidFill>
              </a:rPr>
              <a:t> дробью.</a:t>
            </a:r>
          </a:p>
        </p:txBody>
      </p:sp>
      <p:graphicFrame>
        <p:nvGraphicFramePr>
          <p:cNvPr id="471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19459"/>
              </p:ext>
            </p:extLst>
          </p:nvPr>
        </p:nvGraphicFramePr>
        <p:xfrm>
          <a:off x="8010525" y="887413"/>
          <a:ext cx="668338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8" name="Уравнение" r:id="rId3" imgW="152280" imgH="393480" progId="Equation.3">
                  <p:embed/>
                </p:oleObj>
              </mc:Choice>
              <mc:Fallback>
                <p:oleObj name="Уравнение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525" y="887413"/>
                        <a:ext cx="668338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03960"/>
              </p:ext>
            </p:extLst>
          </p:nvPr>
        </p:nvGraphicFramePr>
        <p:xfrm>
          <a:off x="8121650" y="3021013"/>
          <a:ext cx="644525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9" name="Уравнение" r:id="rId5" imgW="152280" imgH="393480" progId="Equation.3">
                  <p:embed/>
                </p:oleObj>
              </mc:Choice>
              <mc:Fallback>
                <p:oleObj name="Уравнение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0" y="3021013"/>
                        <a:ext cx="644525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104188"/>
              </p:ext>
            </p:extLst>
          </p:nvPr>
        </p:nvGraphicFramePr>
        <p:xfrm>
          <a:off x="8188326" y="5154614"/>
          <a:ext cx="73342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0" name="Уравнение" r:id="rId7" imgW="190440" imgH="393480" progId="Equation.3">
                  <p:embed/>
                </p:oleObj>
              </mc:Choice>
              <mc:Fallback>
                <p:oleObj name="Уравнение" r:id="rId7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6" y="5154614"/>
                        <a:ext cx="73342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8645526" y="1263651"/>
            <a:ext cx="1190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>
                <a:solidFill>
                  <a:srgbClr val="0000FF"/>
                </a:solidFill>
              </a:rPr>
              <a:t>&lt; 1</a:t>
            </a:r>
            <a:endParaRPr lang="ru-RU" altLang="ru-RU" sz="6000" b="1">
              <a:solidFill>
                <a:srgbClr val="0000FF"/>
              </a:solidFill>
            </a:endParaRP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8645526" y="3346451"/>
            <a:ext cx="1190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>
                <a:solidFill>
                  <a:srgbClr val="0000FF"/>
                </a:solidFill>
              </a:rPr>
              <a:t>= 1</a:t>
            </a:r>
            <a:endParaRPr lang="ru-RU" altLang="ru-RU" sz="6000" b="1">
              <a:solidFill>
                <a:srgbClr val="0000FF"/>
              </a:solidFill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8823326" y="5403851"/>
            <a:ext cx="1000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>
                <a:solidFill>
                  <a:srgbClr val="0000FF"/>
                </a:solidFill>
              </a:rPr>
              <a:t>&gt;1</a:t>
            </a:r>
            <a:endParaRPr lang="ru-RU" altLang="ru-RU" sz="6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0" grpId="0"/>
      <p:bldP spid="471051" grpId="0"/>
      <p:bldP spid="471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6000">
              <a:srgbClr val="D7FBFF"/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2880" y="1427162"/>
            <a:ext cx="9144000" cy="481107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8250" y="2205844"/>
            <a:ext cx="877824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Посмотрите, все ль в порядке: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Книжка, ручка  и тетрадки?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Прозвенел уже звонок.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урок.</a:t>
            </a:r>
            <a:endParaRPr lang="ru-RU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M:\%D0%B0%D0%BD%D0%B8%D0%BC%D0%B0%D1%88%D0%BA%D0%B8\%D0%BD%D0%B0%D1%87%D0%B0%D0%BB%D0%BE %D1%83%D1%80%D0%BE%D0%BA%D0%B0.gif"/>
          <p:cNvSpPr>
            <a:spLocks noChangeAspect="1" noChangeArrowheads="1"/>
          </p:cNvSpPr>
          <p:nvPr/>
        </p:nvSpPr>
        <p:spPr bwMode="auto">
          <a:xfrm>
            <a:off x="135445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65138"/>
            <a:ext cx="3291840" cy="5955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47" y="0"/>
            <a:ext cx="2971633" cy="22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51088" y="404814"/>
            <a:ext cx="67056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Дан ряд дробей: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13650"/>
              </p:ext>
            </p:extLst>
          </p:nvPr>
        </p:nvGraphicFramePr>
        <p:xfrm>
          <a:off x="2097088" y="1268413"/>
          <a:ext cx="7635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" name="Уравнение" r:id="rId3" imgW="215640" imgH="393480" progId="Equation.3">
                  <p:embed/>
                </p:oleObj>
              </mc:Choice>
              <mc:Fallback>
                <p:oleObj name="Уравнение" r:id="rId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1268413"/>
                        <a:ext cx="763587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98164"/>
              </p:ext>
            </p:extLst>
          </p:nvPr>
        </p:nvGraphicFramePr>
        <p:xfrm>
          <a:off x="3000375" y="1268413"/>
          <a:ext cx="5524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8" name="Уравнение" r:id="rId5" imgW="152280" imgH="393480" progId="Equation.3">
                  <p:embed/>
                </p:oleObj>
              </mc:Choice>
              <mc:Fallback>
                <p:oleObj name="Уравнение" r:id="rId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268413"/>
                        <a:ext cx="552450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862080"/>
              </p:ext>
            </p:extLst>
          </p:nvPr>
        </p:nvGraphicFramePr>
        <p:xfrm>
          <a:off x="3719514" y="1268413"/>
          <a:ext cx="7143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Уравнение" r:id="rId7" imgW="279360" imgH="393480" progId="Equation.3">
                  <p:embed/>
                </p:oleObj>
              </mc:Choice>
              <mc:Fallback>
                <p:oleObj name="Уравнение" r:id="rId7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1268413"/>
                        <a:ext cx="714375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84620"/>
              </p:ext>
            </p:extLst>
          </p:nvPr>
        </p:nvGraphicFramePr>
        <p:xfrm>
          <a:off x="4656138" y="1268413"/>
          <a:ext cx="6397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0" name="Уравнение" r:id="rId9" imgW="203040" imgH="393480" progId="Equation.3">
                  <p:embed/>
                </p:oleObj>
              </mc:Choice>
              <mc:Fallback>
                <p:oleObj name="Уравнение" r:id="rId9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1268413"/>
                        <a:ext cx="639762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89649"/>
              </p:ext>
            </p:extLst>
          </p:nvPr>
        </p:nvGraphicFramePr>
        <p:xfrm>
          <a:off x="6318250" y="1268413"/>
          <a:ext cx="9175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1" name="Уравнение" r:id="rId11" imgW="355320" imgH="393480" progId="Equation.3">
                  <p:embed/>
                </p:oleObj>
              </mc:Choice>
              <mc:Fallback>
                <p:oleObj name="Уравнение" r:id="rId11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1268413"/>
                        <a:ext cx="917575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063750" y="2492376"/>
            <a:ext cx="64008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Какая из дробей лишняя? Почему?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1" y="2924176"/>
            <a:ext cx="48244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Числитель больше </a:t>
            </a:r>
            <a:r>
              <a:rPr lang="ru-RU" sz="20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знаменателя</a:t>
            </a:r>
            <a:endParaRPr lang="en-US" sz="20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240463" y="3716338"/>
            <a:ext cx="685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5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659" name="Object 1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2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4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3" name="Формула" r:id="rId15" imgW="114151" imgH="215619" progId="Equation.3">
                  <p:embed/>
                </p:oleObj>
              </mc:Choice>
              <mc:Fallback>
                <p:oleObj name="Формула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4" name="Формула" r:id="rId16" imgW="114151" imgH="215619" progId="Equation.3">
                  <p:embed/>
                </p:oleObj>
              </mc:Choice>
              <mc:Fallback>
                <p:oleObj name="Формула" r:id="rId1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6311900" y="3716339"/>
          <a:ext cx="609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" name="Формула" r:id="rId17" imgW="203112" imgH="393529" progId="Equation.3">
                  <p:embed/>
                </p:oleObj>
              </mc:Choice>
              <mc:Fallback>
                <p:oleObj name="Формула" r:id="rId17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716339"/>
                        <a:ext cx="609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2119314" y="3716338"/>
          <a:ext cx="7191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6" name="Equation" r:id="rId19" imgW="203112" imgH="393529" progId="Equation.DSMT4">
                  <p:embed/>
                </p:oleObj>
              </mc:Choice>
              <mc:Fallback>
                <p:oleObj name="Equation" r:id="rId19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4" y="3716338"/>
                        <a:ext cx="719137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2927350" y="3716338"/>
          <a:ext cx="5524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7" name="Equation" r:id="rId21" imgW="152334" imgH="393529" progId="Equation.DSMT4">
                  <p:embed/>
                </p:oleObj>
              </mc:Choice>
              <mc:Fallback>
                <p:oleObj name="Equation" r:id="rId2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716338"/>
                        <a:ext cx="552450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3713163" y="3716338"/>
          <a:ext cx="5842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Equation" r:id="rId23" imgW="228501" imgH="393529" progId="Equation.DSMT4">
                  <p:embed/>
                </p:oleObj>
              </mc:Choice>
              <mc:Fallback>
                <p:oleObj name="Equation" r:id="rId23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716338"/>
                        <a:ext cx="584200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4511676" y="3716338"/>
          <a:ext cx="6397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9" name="Equation" r:id="rId25" imgW="203112" imgH="393529" progId="Equation.DSMT4">
                  <p:embed/>
                </p:oleObj>
              </mc:Choice>
              <mc:Fallback>
                <p:oleObj name="Equation" r:id="rId25" imgW="20311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6" y="3716338"/>
                        <a:ext cx="639763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5319714" y="3716338"/>
          <a:ext cx="7524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Equation" r:id="rId27" imgW="291973" imgH="393529" progId="Equation.DSMT4">
                  <p:embed/>
                </p:oleObj>
              </mc:Choice>
              <mc:Fallback>
                <p:oleObj name="Equation" r:id="rId27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4" y="3716338"/>
                        <a:ext cx="752475" cy="1008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135188" y="4941889"/>
            <a:ext cx="6663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B050"/>
                </a:solidFill>
              </a:rPr>
              <a:t>Какая из дробей лишняя? Почему?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000" b="1" dirty="0">
              <a:solidFill>
                <a:srgbClr val="000000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167438" y="5445126"/>
            <a:ext cx="4267200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Числитель равен знаменателю</a:t>
            </a:r>
            <a:endParaRPr lang="en-US" sz="20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0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519738" y="1268413"/>
            <a:ext cx="685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5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2094"/>
              </p:ext>
            </p:extLst>
          </p:nvPr>
        </p:nvGraphicFramePr>
        <p:xfrm>
          <a:off x="5618163" y="1268413"/>
          <a:ext cx="422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Уравнение" r:id="rId29" imgW="203040" imgH="393480" progId="Equation.3">
                  <p:embed/>
                </p:oleObj>
              </mc:Choice>
              <mc:Fallback>
                <p:oleObj name="Уравнение" r:id="rId29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1268413"/>
                        <a:ext cx="422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957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0116E-6 L 0.26667 0.08879 " pathEditMode="relative" ptsTypes="AA">
                                      <p:cBhvr>
                                        <p:cTn id="3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0.21666 0.0554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5" descr="1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9" y="1790700"/>
            <a:ext cx="6386511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8286751" y="3794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3794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1676401" y="3286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Формула" r:id="rId6" imgW="203112" imgH="393529" progId="Equation.3">
                  <p:embed/>
                </p:oleObj>
              </mc:Choice>
              <mc:Fallback>
                <p:oleObj name="Формула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86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889125" y="5692775"/>
            <a:ext cx="8527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B0F0"/>
                </a:solidFill>
              </a:rPr>
              <a:t>Загрузим в грузовик правильные </a:t>
            </a:r>
            <a:r>
              <a:rPr lang="ru-RU" altLang="ru-RU" sz="3600" b="1" dirty="0" smtClean="0">
                <a:solidFill>
                  <a:srgbClr val="00B0F0"/>
                </a:solidFill>
              </a:rPr>
              <a:t>дроби</a:t>
            </a:r>
            <a:endParaRPr lang="ru-RU" altLang="ru-RU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48021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24907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Формула" r:id="rId10" imgW="139639" imgH="393529" progId="Equation.3">
                  <p:embed/>
                </p:oleObj>
              </mc:Choice>
              <mc:Fallback>
                <p:oleObj name="Формула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534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5995989" y="4048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Формула" r:id="rId14" imgW="139639" imgH="393529" progId="Equation.3">
                  <p:embed/>
                </p:oleObj>
              </mc:Choice>
              <mc:Fallback>
                <p:oleObj name="Формула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9" y="4048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3227389" y="3794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3794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6" name="Object 22"/>
          <p:cNvGraphicFramePr>
            <a:graphicFrameLocks noChangeAspect="1"/>
          </p:cNvGraphicFramePr>
          <p:nvPr/>
        </p:nvGraphicFramePr>
        <p:xfrm>
          <a:off x="38354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Формула" r:id="rId18" imgW="203112" imgH="393529" progId="Equation.3">
                  <p:embed/>
                </p:oleObj>
              </mc:Choice>
              <mc:Fallback>
                <p:oleObj name="Формула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7" name="Object 23"/>
          <p:cNvGraphicFramePr>
            <a:graphicFrameLocks noChangeAspect="1"/>
          </p:cNvGraphicFramePr>
          <p:nvPr/>
        </p:nvGraphicFramePr>
        <p:xfrm>
          <a:off x="8843964" y="354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Формула" r:id="rId20" imgW="215713" imgH="393359" progId="Equation.3">
                  <p:embed/>
                </p:oleObj>
              </mc:Choice>
              <mc:Fallback>
                <p:oleObj name="Формула" r:id="rId20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354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8" name="Object 24"/>
          <p:cNvGraphicFramePr>
            <a:graphicFrameLocks noChangeAspect="1"/>
          </p:cNvGraphicFramePr>
          <p:nvPr/>
        </p:nvGraphicFramePr>
        <p:xfrm>
          <a:off x="661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Формула" r:id="rId22" imgW="152334" imgH="393529" progId="Equation.3">
                  <p:embed/>
                </p:oleObj>
              </mc:Choice>
              <mc:Fallback>
                <p:oleObj name="Формула" r:id="rId2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9" name="Object 25"/>
          <p:cNvGraphicFramePr>
            <a:graphicFrameLocks noChangeAspect="1"/>
          </p:cNvGraphicFramePr>
          <p:nvPr/>
        </p:nvGraphicFramePr>
        <p:xfrm>
          <a:off x="9734550" y="3032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Формула" r:id="rId24" imgW="215713" imgH="393359" progId="Equation.3">
                  <p:embed/>
                </p:oleObj>
              </mc:Choice>
              <mc:Fallback>
                <p:oleObj name="Формула" r:id="rId24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550" y="3032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90" name="Object 26"/>
          <p:cNvGraphicFramePr>
            <a:graphicFrameLocks noChangeAspect="1"/>
          </p:cNvGraphicFramePr>
          <p:nvPr/>
        </p:nvGraphicFramePr>
        <p:xfrm>
          <a:off x="7462839" y="379413"/>
          <a:ext cx="6175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Формула" r:id="rId26" imgW="190417" imgH="393529" progId="Equation.3">
                  <p:embed/>
                </p:oleObj>
              </mc:Choice>
              <mc:Fallback>
                <p:oleObj name="Формула" r:id="rId2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9" y="379413"/>
                        <a:ext cx="6175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82" name="Text Box 28"/>
          <p:cNvSpPr txBox="1">
            <a:spLocks noChangeArrowheads="1"/>
          </p:cNvSpPr>
          <p:nvPr/>
        </p:nvSpPr>
        <p:spPr bwMode="auto">
          <a:xfrm>
            <a:off x="9458325" y="6540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3" name="Text Box 29"/>
          <p:cNvSpPr txBox="1">
            <a:spLocks noChangeArrowheads="1"/>
          </p:cNvSpPr>
          <p:nvPr/>
        </p:nvSpPr>
        <p:spPr bwMode="auto">
          <a:xfrm>
            <a:off x="8620125" y="6794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4" name="Text Box 30"/>
          <p:cNvSpPr txBox="1">
            <a:spLocks noChangeArrowheads="1"/>
          </p:cNvSpPr>
          <p:nvPr/>
        </p:nvSpPr>
        <p:spPr bwMode="auto">
          <a:xfrm>
            <a:off x="7985125" y="7556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5" name="Text Box 31"/>
          <p:cNvSpPr txBox="1">
            <a:spLocks noChangeArrowheads="1"/>
          </p:cNvSpPr>
          <p:nvPr/>
        </p:nvSpPr>
        <p:spPr bwMode="auto">
          <a:xfrm>
            <a:off x="69945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6" name="Text Box 32"/>
          <p:cNvSpPr txBox="1">
            <a:spLocks noChangeArrowheads="1"/>
          </p:cNvSpPr>
          <p:nvPr/>
        </p:nvSpPr>
        <p:spPr bwMode="auto">
          <a:xfrm>
            <a:off x="63595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7" name="Text Box 33"/>
          <p:cNvSpPr txBox="1">
            <a:spLocks noChangeArrowheads="1"/>
          </p:cNvSpPr>
          <p:nvPr/>
        </p:nvSpPr>
        <p:spPr bwMode="auto">
          <a:xfrm>
            <a:off x="56991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8" name="Text Box 34"/>
          <p:cNvSpPr txBox="1">
            <a:spLocks noChangeArrowheads="1"/>
          </p:cNvSpPr>
          <p:nvPr/>
        </p:nvSpPr>
        <p:spPr bwMode="auto">
          <a:xfrm>
            <a:off x="51149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89" name="Text Box 36"/>
          <p:cNvSpPr txBox="1">
            <a:spLocks noChangeArrowheads="1"/>
          </p:cNvSpPr>
          <p:nvPr/>
        </p:nvSpPr>
        <p:spPr bwMode="auto">
          <a:xfrm>
            <a:off x="43783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90" name="Text Box 37"/>
          <p:cNvSpPr txBox="1">
            <a:spLocks noChangeArrowheads="1"/>
          </p:cNvSpPr>
          <p:nvPr/>
        </p:nvSpPr>
        <p:spPr bwMode="auto">
          <a:xfrm>
            <a:off x="35147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91" name="Text Box 38"/>
          <p:cNvSpPr txBox="1">
            <a:spLocks noChangeArrowheads="1"/>
          </p:cNvSpPr>
          <p:nvPr/>
        </p:nvSpPr>
        <p:spPr bwMode="auto">
          <a:xfrm>
            <a:off x="2778125" y="6794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1292" name="Text Box 39"/>
          <p:cNvSpPr txBox="1">
            <a:spLocks noChangeArrowheads="1"/>
          </p:cNvSpPr>
          <p:nvPr/>
        </p:nvSpPr>
        <p:spPr bwMode="auto">
          <a:xfrm>
            <a:off x="2219325" y="6794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57509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2638 0.29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6836 0.2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-0.00717 L -0.13529 0.312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32618 0.302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472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8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32778 0.3333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7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09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4" descr="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546475"/>
            <a:ext cx="881951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5"/>
          <p:cNvSpPr txBox="1">
            <a:spLocks noChangeArrowheads="1"/>
          </p:cNvSpPr>
          <p:nvPr/>
        </p:nvSpPr>
        <p:spPr bwMode="auto">
          <a:xfrm>
            <a:off x="1889125" y="5692775"/>
            <a:ext cx="823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3333FF"/>
                </a:solidFill>
              </a:rPr>
              <a:t>Загрузим в поезд неправильные </a:t>
            </a:r>
            <a:r>
              <a:rPr lang="ru-RU" altLang="ru-RU" sz="3600" b="1" dirty="0" smtClean="0">
                <a:solidFill>
                  <a:srgbClr val="3333FF"/>
                </a:solidFill>
              </a:rPr>
              <a:t>дроби</a:t>
            </a:r>
            <a:endParaRPr lang="ru-RU" altLang="ru-RU" sz="3600" b="1" dirty="0">
              <a:solidFill>
                <a:srgbClr val="3333FF"/>
              </a:solidFill>
            </a:endParaRPr>
          </a:p>
        </p:txBody>
      </p:sp>
      <p:sp>
        <p:nvSpPr>
          <p:cNvPr id="1230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8286751" y="3794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3794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7" name="Object 9"/>
          <p:cNvGraphicFramePr>
            <a:graphicFrameLocks noChangeAspect="1"/>
          </p:cNvGraphicFramePr>
          <p:nvPr/>
        </p:nvGraphicFramePr>
        <p:xfrm>
          <a:off x="1676401" y="3286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" name="Формула" r:id="rId6" imgW="203112" imgH="393529" progId="Equation.3">
                  <p:embed/>
                </p:oleObj>
              </mc:Choice>
              <mc:Fallback>
                <p:oleObj name="Формула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86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48021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7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24907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8" name="Формула" r:id="rId10" imgW="139639" imgH="393529" progId="Equation.3">
                  <p:embed/>
                </p:oleObj>
              </mc:Choice>
              <mc:Fallback>
                <p:oleObj name="Формула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534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5995989" y="4048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" name="Формула" r:id="rId14" imgW="139639" imgH="393529" progId="Equation.3">
                  <p:embed/>
                </p:oleObj>
              </mc:Choice>
              <mc:Fallback>
                <p:oleObj name="Формула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9" y="4048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3227389" y="3794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1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3794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38354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2" name="Формула" r:id="rId18" imgW="203112" imgH="393529" progId="Equation.3">
                  <p:embed/>
                </p:oleObj>
              </mc:Choice>
              <mc:Fallback>
                <p:oleObj name="Формула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8843964" y="354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" name="Формула" r:id="rId20" imgW="215713" imgH="393359" progId="Equation.3">
                  <p:embed/>
                </p:oleObj>
              </mc:Choice>
              <mc:Fallback>
                <p:oleObj name="Формула" r:id="rId20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354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661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4" name="Формула" r:id="rId22" imgW="152334" imgH="393529" progId="Equation.3">
                  <p:embed/>
                </p:oleObj>
              </mc:Choice>
              <mc:Fallback>
                <p:oleObj name="Формула" r:id="rId2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9734550" y="3032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" name="Формула" r:id="rId24" imgW="215713" imgH="393359" progId="Equation.3">
                  <p:embed/>
                </p:oleObj>
              </mc:Choice>
              <mc:Fallback>
                <p:oleObj name="Формула" r:id="rId24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550" y="3032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7" name="Object 19"/>
          <p:cNvGraphicFramePr>
            <a:graphicFrameLocks noChangeAspect="1"/>
          </p:cNvGraphicFramePr>
          <p:nvPr/>
        </p:nvGraphicFramePr>
        <p:xfrm>
          <a:off x="7462839" y="379413"/>
          <a:ext cx="6175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" name="Формула" r:id="rId26" imgW="190417" imgH="393529" progId="Equation.3">
                  <p:embed/>
                </p:oleObj>
              </mc:Choice>
              <mc:Fallback>
                <p:oleObj name="Формула" r:id="rId2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9" y="379413"/>
                        <a:ext cx="6175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8" name="Object 20"/>
          <p:cNvGraphicFramePr>
            <a:graphicFrameLocks noChangeAspect="1"/>
          </p:cNvGraphicFramePr>
          <p:nvPr/>
        </p:nvGraphicFramePr>
        <p:xfrm>
          <a:off x="1682750" y="17256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" name="Формула" r:id="rId28" imgW="215713" imgH="393359" progId="Equation.3">
                  <p:embed/>
                </p:oleObj>
              </mc:Choice>
              <mc:Fallback>
                <p:oleObj name="Формула" r:id="rId28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7256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9" name="Object 21"/>
          <p:cNvGraphicFramePr>
            <a:graphicFrameLocks noChangeAspect="1"/>
          </p:cNvGraphicFramePr>
          <p:nvPr/>
        </p:nvGraphicFramePr>
        <p:xfrm>
          <a:off x="2520951" y="17256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Формула" r:id="rId30" imgW="152334" imgH="393529" progId="Equation.3">
                  <p:embed/>
                </p:oleObj>
              </mc:Choice>
              <mc:Fallback>
                <p:oleObj name="Формула" r:id="rId3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17256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0" name="Object 22"/>
          <p:cNvGraphicFramePr>
            <a:graphicFrameLocks noChangeAspect="1"/>
          </p:cNvGraphicFramePr>
          <p:nvPr/>
        </p:nvGraphicFramePr>
        <p:xfrm>
          <a:off x="3357564" y="1751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" name="Формула" r:id="rId32" imgW="215713" imgH="393359" progId="Equation.3">
                  <p:embed/>
                </p:oleObj>
              </mc:Choice>
              <mc:Fallback>
                <p:oleObj name="Формула" r:id="rId3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4" y="1751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1" name="Object 23"/>
          <p:cNvGraphicFramePr>
            <a:graphicFrameLocks noChangeAspect="1"/>
          </p:cNvGraphicFramePr>
          <p:nvPr/>
        </p:nvGraphicFramePr>
        <p:xfrm>
          <a:off x="4271964" y="1776413"/>
          <a:ext cx="90487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" name="Формула" r:id="rId34" imgW="279279" imgH="393529" progId="Equation.3">
                  <p:embed/>
                </p:oleObj>
              </mc:Choice>
              <mc:Fallback>
                <p:oleObj name="Формула" r:id="rId34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4" y="1776413"/>
                        <a:ext cx="90487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2244725" y="6794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29305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35909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2" name="Text Box 28"/>
          <p:cNvSpPr txBox="1">
            <a:spLocks noChangeArrowheads="1"/>
          </p:cNvSpPr>
          <p:nvPr/>
        </p:nvSpPr>
        <p:spPr bwMode="auto">
          <a:xfrm>
            <a:off x="45307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3" name="Text Box 29"/>
          <p:cNvSpPr txBox="1">
            <a:spLocks noChangeArrowheads="1"/>
          </p:cNvSpPr>
          <p:nvPr/>
        </p:nvSpPr>
        <p:spPr bwMode="auto">
          <a:xfrm>
            <a:off x="51149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4" name="Text Box 30"/>
          <p:cNvSpPr txBox="1">
            <a:spLocks noChangeArrowheads="1"/>
          </p:cNvSpPr>
          <p:nvPr/>
        </p:nvSpPr>
        <p:spPr bwMode="auto">
          <a:xfrm>
            <a:off x="56991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5" name="Text Box 31"/>
          <p:cNvSpPr txBox="1">
            <a:spLocks noChangeArrowheads="1"/>
          </p:cNvSpPr>
          <p:nvPr/>
        </p:nvSpPr>
        <p:spPr bwMode="auto">
          <a:xfrm>
            <a:off x="63595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6" name="Text Box 32"/>
          <p:cNvSpPr txBox="1">
            <a:spLocks noChangeArrowheads="1"/>
          </p:cNvSpPr>
          <p:nvPr/>
        </p:nvSpPr>
        <p:spPr bwMode="auto">
          <a:xfrm>
            <a:off x="7121525" y="7556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80359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8" name="Text Box 34"/>
          <p:cNvSpPr txBox="1">
            <a:spLocks noChangeArrowheads="1"/>
          </p:cNvSpPr>
          <p:nvPr/>
        </p:nvSpPr>
        <p:spPr bwMode="auto">
          <a:xfrm>
            <a:off x="8620125" y="730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19" name="Text Box 35"/>
          <p:cNvSpPr txBox="1">
            <a:spLocks noChangeArrowheads="1"/>
          </p:cNvSpPr>
          <p:nvPr/>
        </p:nvSpPr>
        <p:spPr bwMode="auto">
          <a:xfrm>
            <a:off x="9432925" y="7048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20" name="Text Box 36"/>
          <p:cNvSpPr txBox="1">
            <a:spLocks noChangeArrowheads="1"/>
          </p:cNvSpPr>
          <p:nvPr/>
        </p:nvSpPr>
        <p:spPr bwMode="auto">
          <a:xfrm>
            <a:off x="4048125" y="20510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21" name="Text Box 37"/>
          <p:cNvSpPr txBox="1">
            <a:spLocks noChangeArrowheads="1"/>
          </p:cNvSpPr>
          <p:nvPr/>
        </p:nvSpPr>
        <p:spPr bwMode="auto">
          <a:xfrm>
            <a:off x="3057525" y="20510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2322" name="Text Box 38"/>
          <p:cNvSpPr txBox="1">
            <a:spLocks noChangeArrowheads="1"/>
          </p:cNvSpPr>
          <p:nvPr/>
        </p:nvSpPr>
        <p:spPr bwMode="auto">
          <a:xfrm>
            <a:off x="2320925" y="20510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14879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6966 0.4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0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18594 0.437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0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45013 0.4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0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0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11042 0.430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6276 0.4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0911 0.437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444 0.44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403 0.2414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31953 0.234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1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790700"/>
            <a:ext cx="60991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8286751" y="3794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3794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1676401" y="3286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Формула" r:id="rId6" imgW="203112" imgH="393529" progId="Equation.3">
                  <p:embed/>
                </p:oleObj>
              </mc:Choice>
              <mc:Fallback>
                <p:oleObj name="Формула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86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89126" y="5692775"/>
            <a:ext cx="8961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3333FF"/>
                </a:solidFill>
              </a:rPr>
              <a:t>Загрузим в грузовик дроби, равные 1. </a:t>
            </a:r>
          </a:p>
        </p:txBody>
      </p:sp>
      <p:graphicFrame>
        <p:nvGraphicFramePr>
          <p:cNvPr id="400390" name="Object 6"/>
          <p:cNvGraphicFramePr>
            <a:graphicFrameLocks noChangeAspect="1"/>
          </p:cNvGraphicFramePr>
          <p:nvPr/>
        </p:nvGraphicFramePr>
        <p:xfrm>
          <a:off x="48021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24907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9" name="Формула" r:id="rId10" imgW="139639" imgH="393529" progId="Equation.3">
                  <p:embed/>
                </p:oleObj>
              </mc:Choice>
              <mc:Fallback>
                <p:oleObj name="Формула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2" name="Object 8"/>
          <p:cNvGraphicFramePr>
            <a:graphicFrameLocks noChangeAspect="1"/>
          </p:cNvGraphicFramePr>
          <p:nvPr/>
        </p:nvGraphicFramePr>
        <p:xfrm>
          <a:off x="534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995989" y="4048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Формула" r:id="rId14" imgW="139639" imgH="393529" progId="Equation.3">
                  <p:embed/>
                </p:oleObj>
              </mc:Choice>
              <mc:Fallback>
                <p:oleObj name="Формула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9" y="4048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3227389" y="3794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3794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38354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Формула" r:id="rId18" imgW="203112" imgH="393529" progId="Equation.3">
                  <p:embed/>
                </p:oleObj>
              </mc:Choice>
              <mc:Fallback>
                <p:oleObj name="Формула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8843964" y="354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Формула" r:id="rId20" imgW="215713" imgH="393359" progId="Equation.3">
                  <p:embed/>
                </p:oleObj>
              </mc:Choice>
              <mc:Fallback>
                <p:oleObj name="Формула" r:id="rId20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354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661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Формула" r:id="rId22" imgW="152334" imgH="393529" progId="Equation.3">
                  <p:embed/>
                </p:oleObj>
              </mc:Choice>
              <mc:Fallback>
                <p:oleObj name="Формула" r:id="rId2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8" name="Object 14"/>
          <p:cNvGraphicFramePr>
            <a:graphicFrameLocks noChangeAspect="1"/>
          </p:cNvGraphicFramePr>
          <p:nvPr/>
        </p:nvGraphicFramePr>
        <p:xfrm>
          <a:off x="9734550" y="3032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Формула" r:id="rId24" imgW="215713" imgH="393359" progId="Equation.3">
                  <p:embed/>
                </p:oleObj>
              </mc:Choice>
              <mc:Fallback>
                <p:oleObj name="Формула" r:id="rId24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550" y="3032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9" name="Object 15"/>
          <p:cNvGraphicFramePr>
            <a:graphicFrameLocks noChangeAspect="1"/>
          </p:cNvGraphicFramePr>
          <p:nvPr/>
        </p:nvGraphicFramePr>
        <p:xfrm>
          <a:off x="7462839" y="379413"/>
          <a:ext cx="6175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Формула" r:id="rId26" imgW="190417" imgH="393529" progId="Equation.3">
                  <p:embed/>
                </p:oleObj>
              </mc:Choice>
              <mc:Fallback>
                <p:oleObj name="Формула" r:id="rId2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9" y="379413"/>
                        <a:ext cx="6175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9458325" y="6540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6201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7985125" y="7556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9945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3595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6991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1149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3783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5147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7781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2193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109437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0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0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3281 0.3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0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0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0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2878 0.321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0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0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195 0.337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0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22383 0.29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0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0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0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5599 0.3076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9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3533776"/>
            <a:ext cx="9539921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89125" y="5692775"/>
            <a:ext cx="693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B050"/>
                </a:solidFill>
              </a:rPr>
              <a:t>Загрузим в поезд дроби, большие 1.  </a:t>
            </a:r>
          </a:p>
        </p:txBody>
      </p:sp>
      <p:sp>
        <p:nvSpPr>
          <p:cNvPr id="5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01413" name="Object 5"/>
          <p:cNvGraphicFramePr>
            <a:graphicFrameLocks noChangeAspect="1"/>
          </p:cNvGraphicFramePr>
          <p:nvPr/>
        </p:nvGraphicFramePr>
        <p:xfrm>
          <a:off x="8286751" y="3794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3794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4" name="Object 6"/>
          <p:cNvGraphicFramePr>
            <a:graphicFrameLocks noChangeAspect="1"/>
          </p:cNvGraphicFramePr>
          <p:nvPr/>
        </p:nvGraphicFramePr>
        <p:xfrm>
          <a:off x="1676401" y="3286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Формула" r:id="rId6" imgW="203112" imgH="393529" progId="Equation.3">
                  <p:embed/>
                </p:oleObj>
              </mc:Choice>
              <mc:Fallback>
                <p:oleObj name="Формула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86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5" name="Object 7"/>
          <p:cNvGraphicFramePr>
            <a:graphicFrameLocks noChangeAspect="1"/>
          </p:cNvGraphicFramePr>
          <p:nvPr/>
        </p:nvGraphicFramePr>
        <p:xfrm>
          <a:off x="48021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Формула" r:id="rId8" imgW="139639" imgH="393529" progId="Equation.3">
                  <p:embed/>
                </p:oleObj>
              </mc:Choice>
              <mc:Fallback>
                <p:oleObj name="Формула" r:id="rId8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6" name="Object 8"/>
          <p:cNvGraphicFramePr>
            <a:graphicFrameLocks noChangeAspect="1"/>
          </p:cNvGraphicFramePr>
          <p:nvPr/>
        </p:nvGraphicFramePr>
        <p:xfrm>
          <a:off x="2490789" y="3540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Формула" r:id="rId10" imgW="139639" imgH="393529" progId="Equation.3">
                  <p:embed/>
                </p:oleObj>
              </mc:Choice>
              <mc:Fallback>
                <p:oleObj name="Формула" r:id="rId10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9" y="3540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7" name="Object 9"/>
          <p:cNvGraphicFramePr>
            <a:graphicFrameLocks noChangeAspect="1"/>
          </p:cNvGraphicFramePr>
          <p:nvPr/>
        </p:nvGraphicFramePr>
        <p:xfrm>
          <a:off x="534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8" name="Object 10"/>
          <p:cNvGraphicFramePr>
            <a:graphicFrameLocks noChangeAspect="1"/>
          </p:cNvGraphicFramePr>
          <p:nvPr/>
        </p:nvGraphicFramePr>
        <p:xfrm>
          <a:off x="5995989" y="3794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Формула" r:id="rId14" imgW="139639" imgH="393529" progId="Equation.3">
                  <p:embed/>
                </p:oleObj>
              </mc:Choice>
              <mc:Fallback>
                <p:oleObj name="Формула" r:id="rId1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9" y="3794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19" name="Object 11"/>
          <p:cNvGraphicFramePr>
            <a:graphicFrameLocks noChangeAspect="1"/>
          </p:cNvGraphicFramePr>
          <p:nvPr/>
        </p:nvGraphicFramePr>
        <p:xfrm>
          <a:off x="3227389" y="379413"/>
          <a:ext cx="4524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Формула" r:id="rId16" imgW="139639" imgH="393529" progId="Equation.3">
                  <p:embed/>
                </p:oleObj>
              </mc:Choice>
              <mc:Fallback>
                <p:oleObj name="Формула" r:id="rId1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379413"/>
                        <a:ext cx="4524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0" name="Object 12"/>
          <p:cNvGraphicFramePr>
            <a:graphicFrameLocks noChangeAspect="1"/>
          </p:cNvGraphicFramePr>
          <p:nvPr/>
        </p:nvGraphicFramePr>
        <p:xfrm>
          <a:off x="38354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Формула" r:id="rId18" imgW="203112" imgH="393529" progId="Equation.3">
                  <p:embed/>
                </p:oleObj>
              </mc:Choice>
              <mc:Fallback>
                <p:oleObj name="Формула" r:id="rId1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1" name="Object 13"/>
          <p:cNvGraphicFramePr>
            <a:graphicFrameLocks noChangeAspect="1"/>
          </p:cNvGraphicFramePr>
          <p:nvPr/>
        </p:nvGraphicFramePr>
        <p:xfrm>
          <a:off x="8843964" y="354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Формула" r:id="rId20" imgW="215713" imgH="393359" progId="Equation.3">
                  <p:embed/>
                </p:oleObj>
              </mc:Choice>
              <mc:Fallback>
                <p:oleObj name="Формула" r:id="rId20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354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2" name="Object 14"/>
          <p:cNvGraphicFramePr>
            <a:graphicFrameLocks noChangeAspect="1"/>
          </p:cNvGraphicFramePr>
          <p:nvPr/>
        </p:nvGraphicFramePr>
        <p:xfrm>
          <a:off x="661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9" name="Формула" r:id="rId22" imgW="152334" imgH="393529" progId="Equation.3">
                  <p:embed/>
                </p:oleObj>
              </mc:Choice>
              <mc:Fallback>
                <p:oleObj name="Формула" r:id="rId2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3" name="Object 15"/>
          <p:cNvGraphicFramePr>
            <a:graphicFrameLocks noChangeAspect="1"/>
          </p:cNvGraphicFramePr>
          <p:nvPr/>
        </p:nvGraphicFramePr>
        <p:xfrm>
          <a:off x="9734550" y="3032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0" name="Формула" r:id="rId24" imgW="215713" imgH="393359" progId="Equation.3">
                  <p:embed/>
                </p:oleObj>
              </mc:Choice>
              <mc:Fallback>
                <p:oleObj name="Формула" r:id="rId24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550" y="3032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4" name="Object 16"/>
          <p:cNvGraphicFramePr>
            <a:graphicFrameLocks noChangeAspect="1"/>
          </p:cNvGraphicFramePr>
          <p:nvPr/>
        </p:nvGraphicFramePr>
        <p:xfrm>
          <a:off x="7462839" y="379413"/>
          <a:ext cx="6175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1" name="Формула" r:id="rId26" imgW="190417" imgH="393529" progId="Equation.3">
                  <p:embed/>
                </p:oleObj>
              </mc:Choice>
              <mc:Fallback>
                <p:oleObj name="Формула" r:id="rId26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9" y="379413"/>
                        <a:ext cx="6175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5" name="Object 17"/>
          <p:cNvGraphicFramePr>
            <a:graphicFrameLocks noChangeAspect="1"/>
          </p:cNvGraphicFramePr>
          <p:nvPr/>
        </p:nvGraphicFramePr>
        <p:xfrm>
          <a:off x="1682750" y="1725613"/>
          <a:ext cx="6985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2" name="Формула" r:id="rId28" imgW="215713" imgH="393359" progId="Equation.3">
                  <p:embed/>
                </p:oleObj>
              </mc:Choice>
              <mc:Fallback>
                <p:oleObj name="Формула" r:id="rId28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725613"/>
                        <a:ext cx="6985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6" name="Object 18"/>
          <p:cNvGraphicFramePr>
            <a:graphicFrameLocks noChangeAspect="1"/>
          </p:cNvGraphicFramePr>
          <p:nvPr/>
        </p:nvGraphicFramePr>
        <p:xfrm>
          <a:off x="2520951" y="17256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Формула" r:id="rId30" imgW="152334" imgH="393529" progId="Equation.3">
                  <p:embed/>
                </p:oleObj>
              </mc:Choice>
              <mc:Fallback>
                <p:oleObj name="Формула" r:id="rId3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17256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7" name="Object 19"/>
          <p:cNvGraphicFramePr>
            <a:graphicFrameLocks noChangeAspect="1"/>
          </p:cNvGraphicFramePr>
          <p:nvPr/>
        </p:nvGraphicFramePr>
        <p:xfrm>
          <a:off x="3357564" y="1751013"/>
          <a:ext cx="7000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Формула" r:id="rId32" imgW="215713" imgH="393359" progId="Equation.3">
                  <p:embed/>
                </p:oleObj>
              </mc:Choice>
              <mc:Fallback>
                <p:oleObj name="Формула" r:id="rId3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4" y="1751013"/>
                        <a:ext cx="70008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428" name="Object 20"/>
          <p:cNvGraphicFramePr>
            <a:graphicFrameLocks noChangeAspect="1"/>
          </p:cNvGraphicFramePr>
          <p:nvPr/>
        </p:nvGraphicFramePr>
        <p:xfrm>
          <a:off x="4271964" y="1776413"/>
          <a:ext cx="90487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5" name="Формула" r:id="rId34" imgW="279279" imgH="393529" progId="Equation.3">
                  <p:embed/>
                </p:oleObj>
              </mc:Choice>
              <mc:Fallback>
                <p:oleObj name="Формула" r:id="rId34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4" y="1776413"/>
                        <a:ext cx="90487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2447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9305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5909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5307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1149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6991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595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7121525" y="7556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0359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6201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94329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048125" y="20510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057525" y="20510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320925" y="20510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69117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1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9336 0.4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1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69805 0.437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1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1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1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1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1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8841 0.42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1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1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1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5326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1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7929 0.448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1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1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1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39974 0.2414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7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1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1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3457 0.230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42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889126" y="5692775"/>
            <a:ext cx="6092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Сложим в блюдо дроби, меньшие 1.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Для этого щелкни по ним мышкой. </a:t>
            </a:r>
          </a:p>
        </p:txBody>
      </p:sp>
      <p:sp>
        <p:nvSpPr>
          <p:cNvPr id="614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48" name="Group 37"/>
          <p:cNvGrpSpPr>
            <a:grpSpLocks/>
          </p:cNvGrpSpPr>
          <p:nvPr/>
        </p:nvGrpSpPr>
        <p:grpSpPr bwMode="auto">
          <a:xfrm>
            <a:off x="3581400" y="3657600"/>
            <a:ext cx="4483100" cy="2032000"/>
            <a:chOff x="3120" y="2848"/>
            <a:chExt cx="2344" cy="1088"/>
          </a:xfrm>
        </p:grpSpPr>
        <p:sp>
          <p:nvSpPr>
            <p:cNvPr id="402470" name="Freeform 38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4" name="Oval 39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6175" name="Picture 40" descr="u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2473" name="Object 41"/>
          <p:cNvGraphicFramePr>
            <a:graphicFrameLocks noChangeAspect="1"/>
          </p:cNvGraphicFramePr>
          <p:nvPr/>
        </p:nvGraphicFramePr>
        <p:xfrm>
          <a:off x="8286751" y="3794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1" y="3794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4" name="Object 42"/>
          <p:cNvGraphicFramePr>
            <a:graphicFrameLocks noChangeAspect="1"/>
          </p:cNvGraphicFramePr>
          <p:nvPr/>
        </p:nvGraphicFramePr>
        <p:xfrm>
          <a:off x="1676401" y="3286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Уравнение" r:id="rId6" imgW="203040" imgH="393480" progId="Equation.3">
                  <p:embed/>
                </p:oleObj>
              </mc:Choice>
              <mc:Fallback>
                <p:oleObj name="Уравнение" r:id="rId6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86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5" name="Object 43"/>
          <p:cNvGraphicFramePr>
            <a:graphicFrameLocks noChangeAspect="1"/>
          </p:cNvGraphicFramePr>
          <p:nvPr/>
        </p:nvGraphicFramePr>
        <p:xfrm>
          <a:off x="47815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2" name="Уравнение" r:id="rId8" imgW="152280" imgH="393480" progId="Equation.3">
                  <p:embed/>
                </p:oleObj>
              </mc:Choice>
              <mc:Fallback>
                <p:oleObj name="Уравнение" r:id="rId8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6" name="Object 44"/>
          <p:cNvGraphicFramePr>
            <a:graphicFrameLocks noChangeAspect="1"/>
          </p:cNvGraphicFramePr>
          <p:nvPr/>
        </p:nvGraphicFramePr>
        <p:xfrm>
          <a:off x="2470151" y="3413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3" name="Уравнение" r:id="rId10" imgW="152280" imgH="393480" progId="Equation.3">
                  <p:embed/>
                </p:oleObj>
              </mc:Choice>
              <mc:Fallback>
                <p:oleObj name="Уравнение" r:id="rId10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3413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7" name="Object 45"/>
          <p:cNvGraphicFramePr>
            <a:graphicFrameLocks noChangeAspect="1"/>
          </p:cNvGraphicFramePr>
          <p:nvPr/>
        </p:nvGraphicFramePr>
        <p:xfrm>
          <a:off x="534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4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8" name="Object 46"/>
          <p:cNvGraphicFramePr>
            <a:graphicFrameLocks noChangeAspect="1"/>
          </p:cNvGraphicFramePr>
          <p:nvPr/>
        </p:nvGraphicFramePr>
        <p:xfrm>
          <a:off x="5975351" y="4048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5" name="Уравнение" r:id="rId14" imgW="152280" imgH="393480" progId="Equation.3">
                  <p:embed/>
                </p:oleObj>
              </mc:Choice>
              <mc:Fallback>
                <p:oleObj name="Уравнение" r:id="rId14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1" y="4048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79" name="Object 47"/>
          <p:cNvGraphicFramePr>
            <a:graphicFrameLocks noChangeAspect="1"/>
          </p:cNvGraphicFramePr>
          <p:nvPr/>
        </p:nvGraphicFramePr>
        <p:xfrm>
          <a:off x="3208339" y="341313"/>
          <a:ext cx="4921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name="Уравнение" r:id="rId16" imgW="152280" imgH="393480" progId="Equation.3">
                  <p:embed/>
                </p:oleObj>
              </mc:Choice>
              <mc:Fallback>
                <p:oleObj name="Уравнение" r:id="rId1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9" y="341313"/>
                        <a:ext cx="49212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80" name="Object 48"/>
          <p:cNvGraphicFramePr>
            <a:graphicFrameLocks noChangeAspect="1"/>
          </p:cNvGraphicFramePr>
          <p:nvPr/>
        </p:nvGraphicFramePr>
        <p:xfrm>
          <a:off x="38354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7" name="Уравнение" r:id="rId18" imgW="203040" imgH="393480" progId="Equation.3">
                  <p:embed/>
                </p:oleObj>
              </mc:Choice>
              <mc:Fallback>
                <p:oleObj name="Уравнение" r:id="rId1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81" name="Object 49"/>
          <p:cNvGraphicFramePr>
            <a:graphicFrameLocks noChangeAspect="1"/>
          </p:cNvGraphicFramePr>
          <p:nvPr/>
        </p:nvGraphicFramePr>
        <p:xfrm>
          <a:off x="8864601" y="354013"/>
          <a:ext cx="6588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8" name="Уравнение" r:id="rId20" imgW="203040" imgH="393480" progId="Equation.3">
                  <p:embed/>
                </p:oleObj>
              </mc:Choice>
              <mc:Fallback>
                <p:oleObj name="Уравнение" r:id="rId20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4601" y="354013"/>
                        <a:ext cx="6588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82" name="Object 50"/>
          <p:cNvGraphicFramePr>
            <a:graphicFrameLocks noChangeAspect="1"/>
          </p:cNvGraphicFramePr>
          <p:nvPr/>
        </p:nvGraphicFramePr>
        <p:xfrm>
          <a:off x="6610351" y="354013"/>
          <a:ext cx="493713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9" name="Уравнение" r:id="rId22" imgW="152280" imgH="393480" progId="Equation.3">
                  <p:embed/>
                </p:oleObj>
              </mc:Choice>
              <mc:Fallback>
                <p:oleObj name="Уравнение" r:id="rId22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1" y="354013"/>
                        <a:ext cx="493713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83" name="Object 51"/>
          <p:cNvGraphicFramePr>
            <a:graphicFrameLocks noChangeAspect="1"/>
          </p:cNvGraphicFramePr>
          <p:nvPr/>
        </p:nvGraphicFramePr>
        <p:xfrm>
          <a:off x="9755189" y="303213"/>
          <a:ext cx="6572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0" name="Уравнение" r:id="rId24" imgW="203040" imgH="393480" progId="Equation.3">
                  <p:embed/>
                </p:oleObj>
              </mc:Choice>
              <mc:Fallback>
                <p:oleObj name="Уравнение" r:id="rId24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9" y="303213"/>
                        <a:ext cx="65722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84" name="Object 52"/>
          <p:cNvGraphicFramePr>
            <a:graphicFrameLocks noChangeAspect="1"/>
          </p:cNvGraphicFramePr>
          <p:nvPr/>
        </p:nvGraphicFramePr>
        <p:xfrm>
          <a:off x="7462839" y="379413"/>
          <a:ext cx="61753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1" name="Уравнение" r:id="rId26" imgW="190440" imgH="393480" progId="Equation.3">
                  <p:embed/>
                </p:oleObj>
              </mc:Choice>
              <mc:Fallback>
                <p:oleObj name="Уравнение" r:id="rId26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39" y="379413"/>
                        <a:ext cx="617537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53"/>
          <p:cNvSpPr txBox="1">
            <a:spLocks noChangeArrowheads="1"/>
          </p:cNvSpPr>
          <p:nvPr/>
        </p:nvSpPr>
        <p:spPr bwMode="auto">
          <a:xfrm>
            <a:off x="9458325" y="6540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2" name="Text Box 54"/>
          <p:cNvSpPr txBox="1">
            <a:spLocks noChangeArrowheads="1"/>
          </p:cNvSpPr>
          <p:nvPr/>
        </p:nvSpPr>
        <p:spPr bwMode="auto">
          <a:xfrm>
            <a:off x="86201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3" name="Text Box 55"/>
          <p:cNvSpPr txBox="1">
            <a:spLocks noChangeArrowheads="1"/>
          </p:cNvSpPr>
          <p:nvPr/>
        </p:nvSpPr>
        <p:spPr bwMode="auto">
          <a:xfrm>
            <a:off x="7985125" y="7556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4" name="Text Box 56"/>
          <p:cNvSpPr txBox="1">
            <a:spLocks noChangeArrowheads="1"/>
          </p:cNvSpPr>
          <p:nvPr/>
        </p:nvSpPr>
        <p:spPr bwMode="auto">
          <a:xfrm>
            <a:off x="69945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5" name="Text Box 57"/>
          <p:cNvSpPr txBox="1">
            <a:spLocks noChangeArrowheads="1"/>
          </p:cNvSpPr>
          <p:nvPr/>
        </p:nvSpPr>
        <p:spPr bwMode="auto">
          <a:xfrm>
            <a:off x="63595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6" name="Text Box 58"/>
          <p:cNvSpPr txBox="1">
            <a:spLocks noChangeArrowheads="1"/>
          </p:cNvSpPr>
          <p:nvPr/>
        </p:nvSpPr>
        <p:spPr bwMode="auto">
          <a:xfrm>
            <a:off x="56991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7" name="Text Box 59"/>
          <p:cNvSpPr txBox="1">
            <a:spLocks noChangeArrowheads="1"/>
          </p:cNvSpPr>
          <p:nvPr/>
        </p:nvSpPr>
        <p:spPr bwMode="auto">
          <a:xfrm>
            <a:off x="51149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8" name="Text Box 60"/>
          <p:cNvSpPr txBox="1">
            <a:spLocks noChangeArrowheads="1"/>
          </p:cNvSpPr>
          <p:nvPr/>
        </p:nvSpPr>
        <p:spPr bwMode="auto">
          <a:xfrm>
            <a:off x="4378325" y="7048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69" name="Text Box 61"/>
          <p:cNvSpPr txBox="1">
            <a:spLocks noChangeArrowheads="1"/>
          </p:cNvSpPr>
          <p:nvPr/>
        </p:nvSpPr>
        <p:spPr bwMode="auto">
          <a:xfrm>
            <a:off x="3514725" y="7302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70" name="Text Box 62"/>
          <p:cNvSpPr txBox="1">
            <a:spLocks noChangeArrowheads="1"/>
          </p:cNvSpPr>
          <p:nvPr/>
        </p:nvSpPr>
        <p:spPr bwMode="auto">
          <a:xfrm>
            <a:off x="27781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171" name="Text Box 63"/>
          <p:cNvSpPr txBox="1">
            <a:spLocks noChangeArrowheads="1"/>
          </p:cNvSpPr>
          <p:nvPr/>
        </p:nvSpPr>
        <p:spPr bwMode="auto">
          <a:xfrm>
            <a:off x="2219325" y="67945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;</a:t>
            </a:r>
          </a:p>
        </p:txBody>
      </p:sp>
      <p:pic>
        <p:nvPicPr>
          <p:cNvPr id="6172" name="Picture 36" descr="afficher_image53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2493963"/>
            <a:ext cx="22129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732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2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5989 0.4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2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4722 0.4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2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3612 0.462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2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2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2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29723 0.47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2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2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8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2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23333 0.474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0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8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3632200" y="3683000"/>
            <a:ext cx="4483100" cy="2032000"/>
            <a:chOff x="3120" y="2848"/>
            <a:chExt cx="2344" cy="1088"/>
          </a:xfrm>
        </p:grpSpPr>
        <p:sp>
          <p:nvSpPr>
            <p:cNvPr id="405509" name="Freeform 5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9" name="Oval 6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7200" name="Picture 7" descr="u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31" descr="afficher_image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4" y="2493963"/>
            <a:ext cx="22129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36" name="Text Box 32"/>
          <p:cNvSpPr txBox="1">
            <a:spLocks noChangeArrowheads="1"/>
          </p:cNvSpPr>
          <p:nvPr/>
        </p:nvSpPr>
        <p:spPr bwMode="auto">
          <a:xfrm>
            <a:off x="1558926" y="238126"/>
            <a:ext cx="909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При каких значениях </a:t>
            </a: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</a:t>
            </a:r>
            <a:r>
              <a:rPr 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дробь       будет неправильной?</a:t>
            </a:r>
          </a:p>
        </p:txBody>
      </p:sp>
      <p:graphicFrame>
        <p:nvGraphicFramePr>
          <p:cNvPr id="7174" name="Object 33"/>
          <p:cNvGraphicFramePr>
            <a:graphicFrameLocks noChangeAspect="1"/>
          </p:cNvGraphicFramePr>
          <p:nvPr/>
        </p:nvGraphicFramePr>
        <p:xfrm>
          <a:off x="6502400" y="-69850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Формула" r:id="rId5" imgW="152334" imgH="393529" progId="Equation.3">
                  <p:embed/>
                </p:oleObj>
              </mc:Choice>
              <mc:Fallback>
                <p:oleObj name="Формула" r:id="rId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-69850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38" name="Text Box 34"/>
          <p:cNvSpPr txBox="1">
            <a:spLocks noChangeArrowheads="1"/>
          </p:cNvSpPr>
          <p:nvPr/>
        </p:nvSpPr>
        <p:spPr bwMode="auto">
          <a:xfrm>
            <a:off x="1685925" y="15811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5552" name="Text Box 48"/>
          <p:cNvSpPr txBox="1">
            <a:spLocks noChangeArrowheads="1"/>
          </p:cNvSpPr>
          <p:nvPr/>
        </p:nvSpPr>
        <p:spPr bwMode="auto">
          <a:xfrm>
            <a:off x="6029325" y="16573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5553" name="Text Box 49"/>
          <p:cNvSpPr txBox="1">
            <a:spLocks noChangeArrowheads="1"/>
          </p:cNvSpPr>
          <p:nvPr/>
        </p:nvSpPr>
        <p:spPr bwMode="auto">
          <a:xfrm>
            <a:off x="6791325" y="16319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05555" name="Text Box 51"/>
          <p:cNvSpPr txBox="1">
            <a:spLocks noChangeArrowheads="1"/>
          </p:cNvSpPr>
          <p:nvPr/>
        </p:nvSpPr>
        <p:spPr bwMode="auto">
          <a:xfrm>
            <a:off x="7731125" y="16319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05556" name="Text Box 52"/>
          <p:cNvSpPr txBox="1">
            <a:spLocks noChangeArrowheads="1"/>
          </p:cNvSpPr>
          <p:nvPr/>
        </p:nvSpPr>
        <p:spPr bwMode="auto">
          <a:xfrm>
            <a:off x="8620125" y="1606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05557" name="Text Box 53"/>
          <p:cNvSpPr txBox="1">
            <a:spLocks noChangeArrowheads="1"/>
          </p:cNvSpPr>
          <p:nvPr/>
        </p:nvSpPr>
        <p:spPr bwMode="auto">
          <a:xfrm>
            <a:off x="9483725" y="16319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05559" name="Text Box 55"/>
          <p:cNvSpPr txBox="1">
            <a:spLocks noChangeArrowheads="1"/>
          </p:cNvSpPr>
          <p:nvPr/>
        </p:nvSpPr>
        <p:spPr bwMode="auto">
          <a:xfrm>
            <a:off x="2193925" y="1606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5560" name="Text Box 56"/>
          <p:cNvSpPr txBox="1">
            <a:spLocks noChangeArrowheads="1"/>
          </p:cNvSpPr>
          <p:nvPr/>
        </p:nvSpPr>
        <p:spPr bwMode="auto">
          <a:xfrm>
            <a:off x="2752725" y="1657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5561" name="Text Box 57"/>
          <p:cNvSpPr txBox="1">
            <a:spLocks noChangeArrowheads="1"/>
          </p:cNvSpPr>
          <p:nvPr/>
        </p:nvSpPr>
        <p:spPr bwMode="auto">
          <a:xfrm>
            <a:off x="3286125" y="1657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5562" name="Text Box 58"/>
          <p:cNvSpPr txBox="1">
            <a:spLocks noChangeArrowheads="1"/>
          </p:cNvSpPr>
          <p:nvPr/>
        </p:nvSpPr>
        <p:spPr bwMode="auto">
          <a:xfrm>
            <a:off x="3794125" y="1657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5563" name="Text Box 59"/>
          <p:cNvSpPr txBox="1">
            <a:spLocks noChangeArrowheads="1"/>
          </p:cNvSpPr>
          <p:nvPr/>
        </p:nvSpPr>
        <p:spPr bwMode="auto">
          <a:xfrm>
            <a:off x="4264025" y="16827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05564" name="Text Box 60"/>
          <p:cNvSpPr txBox="1">
            <a:spLocks noChangeArrowheads="1"/>
          </p:cNvSpPr>
          <p:nvPr/>
        </p:nvSpPr>
        <p:spPr bwMode="auto">
          <a:xfrm>
            <a:off x="4733925" y="16827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05565" name="Text Box 61"/>
          <p:cNvSpPr txBox="1">
            <a:spLocks noChangeArrowheads="1"/>
          </p:cNvSpPr>
          <p:nvPr/>
        </p:nvSpPr>
        <p:spPr bwMode="auto">
          <a:xfrm>
            <a:off x="5229225" y="16827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05567" name="Text Box 63"/>
          <p:cNvSpPr txBox="1">
            <a:spLocks noChangeArrowheads="1"/>
          </p:cNvSpPr>
          <p:nvPr/>
        </p:nvSpPr>
        <p:spPr bwMode="auto">
          <a:xfrm>
            <a:off x="5699125" y="16573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7189" name="Text Box 64"/>
          <p:cNvSpPr txBox="1">
            <a:spLocks noChangeArrowheads="1"/>
          </p:cNvSpPr>
          <p:nvPr/>
        </p:nvSpPr>
        <p:spPr bwMode="auto">
          <a:xfrm>
            <a:off x="1685926" y="6073776"/>
            <a:ext cx="600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Для этого щелкни по ним мышкой. </a:t>
            </a:r>
          </a:p>
        </p:txBody>
      </p:sp>
      <p:graphicFrame>
        <p:nvGraphicFramePr>
          <p:cNvPr id="405569" name="Object 65"/>
          <p:cNvGraphicFramePr>
            <a:graphicFrameLocks noChangeAspect="1"/>
          </p:cNvGraphicFramePr>
          <p:nvPr/>
        </p:nvGraphicFramePr>
        <p:xfrm>
          <a:off x="3732214" y="3181350"/>
          <a:ext cx="48418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Формула" r:id="rId7" imgW="139639" imgH="393529" progId="Equation.3">
                  <p:embed/>
                </p:oleObj>
              </mc:Choice>
              <mc:Fallback>
                <p:oleObj name="Формула" r:id="rId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4" y="3181350"/>
                        <a:ext cx="484187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0" name="Object 66"/>
          <p:cNvGraphicFramePr>
            <a:graphicFrameLocks noChangeAspect="1"/>
          </p:cNvGraphicFramePr>
          <p:nvPr/>
        </p:nvGraphicFramePr>
        <p:xfrm>
          <a:off x="4548189" y="3384550"/>
          <a:ext cx="52863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Формула" r:id="rId9" imgW="152334" imgH="393529" progId="Equation.3">
                  <p:embed/>
                </p:oleObj>
              </mc:Choice>
              <mc:Fallback>
                <p:oleObj name="Формула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9" y="3384550"/>
                        <a:ext cx="528637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1" name="Object 67"/>
          <p:cNvGraphicFramePr>
            <a:graphicFrameLocks noChangeAspect="1"/>
          </p:cNvGraphicFramePr>
          <p:nvPr/>
        </p:nvGraphicFramePr>
        <p:xfrm>
          <a:off x="7512050" y="2698750"/>
          <a:ext cx="4889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5" name="Формула" r:id="rId11" imgW="139639" imgH="393529" progId="Equation.3">
                  <p:embed/>
                </p:oleObj>
              </mc:Choice>
              <mc:Fallback>
                <p:oleObj name="Формула" r:id="rId11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2698750"/>
                        <a:ext cx="4889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2" name="Object 68"/>
          <p:cNvGraphicFramePr>
            <a:graphicFrameLocks noChangeAspect="1"/>
          </p:cNvGraphicFramePr>
          <p:nvPr/>
        </p:nvGraphicFramePr>
        <p:xfrm>
          <a:off x="5127626" y="3003550"/>
          <a:ext cx="4857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Формула" r:id="rId13" imgW="139639" imgH="393529" progId="Equation.3">
                  <p:embed/>
                </p:oleObj>
              </mc:Choice>
              <mc:Fallback>
                <p:oleObj name="Формула" r:id="rId13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6" y="3003550"/>
                        <a:ext cx="48577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3" name="Object 69"/>
          <p:cNvGraphicFramePr>
            <a:graphicFrameLocks noChangeAspect="1"/>
          </p:cNvGraphicFramePr>
          <p:nvPr/>
        </p:nvGraphicFramePr>
        <p:xfrm>
          <a:off x="5613401" y="3638550"/>
          <a:ext cx="53022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" name="Формула" r:id="rId15" imgW="152334" imgH="393529" progId="Equation.3">
                  <p:embed/>
                </p:oleObj>
              </mc:Choice>
              <mc:Fallback>
                <p:oleObj name="Формула" r:id="rId1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1" y="3638550"/>
                        <a:ext cx="53022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4" name="Object 70"/>
          <p:cNvGraphicFramePr>
            <a:graphicFrameLocks noChangeAspect="1"/>
          </p:cNvGraphicFramePr>
          <p:nvPr/>
        </p:nvGraphicFramePr>
        <p:xfrm>
          <a:off x="6116638" y="3257550"/>
          <a:ext cx="48736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Формула" r:id="rId17" imgW="139639" imgH="393529" progId="Equation.3">
                  <p:embed/>
                </p:oleObj>
              </mc:Choice>
              <mc:Fallback>
                <p:oleObj name="Формула" r:id="rId17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257550"/>
                        <a:ext cx="487362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5" name="Object 71"/>
          <p:cNvGraphicFramePr>
            <a:graphicFrameLocks noChangeAspect="1"/>
          </p:cNvGraphicFramePr>
          <p:nvPr/>
        </p:nvGraphicFramePr>
        <p:xfrm>
          <a:off x="6500813" y="3689350"/>
          <a:ext cx="5318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Формула" r:id="rId19" imgW="152334" imgH="393529" progId="Equation.3">
                  <p:embed/>
                </p:oleObj>
              </mc:Choice>
              <mc:Fallback>
                <p:oleObj name="Формула" r:id="rId1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3689350"/>
                        <a:ext cx="531812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76" name="Object 72"/>
          <p:cNvGraphicFramePr>
            <a:graphicFrameLocks noChangeAspect="1"/>
          </p:cNvGraphicFramePr>
          <p:nvPr/>
        </p:nvGraphicFramePr>
        <p:xfrm>
          <a:off x="7034213" y="3409950"/>
          <a:ext cx="5318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name="Формула" r:id="rId21" imgW="152334" imgH="393529" progId="Equation.3">
                  <p:embed/>
                </p:oleObj>
              </mc:Choice>
              <mc:Fallback>
                <p:oleObj name="Формула" r:id="rId2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9950"/>
                        <a:ext cx="531812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974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5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5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5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5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05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5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5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5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405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5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05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05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405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5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405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05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405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5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05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0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67"/>
                  </p:tgtEl>
                </p:cond>
              </p:nextCondLst>
            </p:seq>
          </p:childTnLst>
        </p:cTn>
      </p:par>
    </p:tnLst>
    <p:bldLst>
      <p:bldP spid="405538" grpId="0"/>
      <p:bldP spid="405552" grpId="0"/>
      <p:bldP spid="405553" grpId="0"/>
      <p:bldP spid="405555" grpId="0"/>
      <p:bldP spid="405556" grpId="0"/>
      <p:bldP spid="405557" grpId="0"/>
      <p:bldP spid="405559" grpId="0"/>
      <p:bldP spid="405560" grpId="0"/>
      <p:bldP spid="405561" grpId="0"/>
      <p:bldP spid="405562" grpId="0"/>
      <p:bldP spid="405563" grpId="0"/>
      <p:bldP spid="405564" grpId="0"/>
      <p:bldP spid="405565" grpId="0"/>
      <p:bldP spid="4055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002588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)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правильные дроби:</a:t>
            </a: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) неправильные дроби: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        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>
                <a:solidFill>
                  <a:schemeClr val="accent2"/>
                </a:solidFill>
                <a:latin typeface="Century Gothic" pitchFamily="34" charset="0"/>
              </a:rPr>
              <a:t>    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>
                <a:latin typeface="Century Gothic" pitchFamily="34" charset="0"/>
              </a:rPr>
              <a:t>          </a:t>
            </a:r>
          </a:p>
        </p:txBody>
      </p:sp>
      <p:sp>
        <p:nvSpPr>
          <p:cNvPr id="3072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912351" y="6237288"/>
            <a:ext cx="360363" cy="360362"/>
          </a:xfrm>
          <a:prstGeom prst="actionButtonBackPrevious">
            <a:avLst/>
          </a:prstGeom>
          <a:solidFill>
            <a:srgbClr val="B0A2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2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83156"/>
              </p:ext>
            </p:extLst>
          </p:nvPr>
        </p:nvGraphicFramePr>
        <p:xfrm>
          <a:off x="1654175" y="1073150"/>
          <a:ext cx="76231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Уравнение" r:id="rId3" imgW="2247840" imgH="393480" progId="Equation.3">
                  <p:embed/>
                </p:oleObj>
              </mc:Choice>
              <mc:Fallback>
                <p:oleObj name="Уравнение" r:id="rId3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073150"/>
                        <a:ext cx="76231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854" y="276275"/>
            <a:ext cx="1146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№ 1 Выпишите отдельно правильные дроби и неправильные дроби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16754"/>
              </p:ext>
            </p:extLst>
          </p:nvPr>
        </p:nvGraphicFramePr>
        <p:xfrm>
          <a:off x="4699000" y="2833688"/>
          <a:ext cx="36179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Уравнение" r:id="rId5" imgW="1066680" imgH="393480" progId="Equation.3">
                  <p:embed/>
                </p:oleObj>
              </mc:Choice>
              <mc:Fallback>
                <p:oleObj name="Уравнение" r:id="rId5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833688"/>
                        <a:ext cx="36179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66966"/>
              </p:ext>
            </p:extLst>
          </p:nvPr>
        </p:nvGraphicFramePr>
        <p:xfrm>
          <a:off x="4539879" y="4802505"/>
          <a:ext cx="41354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Уравнение" r:id="rId7" imgW="1218960" imgH="393480" progId="Equation.3">
                  <p:embed/>
                </p:oleObj>
              </mc:Choice>
              <mc:Fallback>
                <p:oleObj name="Уравнение" r:id="rId7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879" y="4802505"/>
                        <a:ext cx="413543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75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84417" y="829400"/>
            <a:ext cx="63642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Работа в парах!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2092960"/>
            <a:ext cx="896112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642555"/>
            <a:ext cx="1083056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три числа :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 11;  12.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только эти числа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составьте: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правильные дроби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неправильные дроби</a:t>
            </a:r>
          </a:p>
        </p:txBody>
      </p:sp>
    </p:spTree>
    <p:extLst>
      <p:ext uri="{BB962C8B-B14F-4D97-AF65-F5344CB8AC3E}">
        <p14:creationId xmlns:p14="http://schemas.microsoft.com/office/powerpoint/2010/main" val="6662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9384"/>
            <a:ext cx="10927080" cy="59569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девиз нашего урока:</a:t>
            </a:r>
            <a:endParaRPr lang="ru-RU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Думать – коллективно!</a:t>
            </a:r>
            <a:endParaRPr lang="ru-RU" sz="44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– оперативно!</a:t>
            </a:r>
            <a:endParaRPr lang="ru-RU" sz="44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Отвечать – доказательно!</a:t>
            </a:r>
            <a:endParaRPr lang="ru-RU" sz="44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Бороться – старательно!</a:t>
            </a:r>
            <a:endParaRPr lang="ru-RU" sz="44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открытия нас ждут обязательно!</a:t>
            </a:r>
            <a:endParaRPr lang="ru-RU" sz="4400" b="1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000" y="666840"/>
            <a:ext cx="3244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Проверим!!!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07199" y="264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4680"/>
              </p:ext>
            </p:extLst>
          </p:nvPr>
        </p:nvGraphicFramePr>
        <p:xfrm>
          <a:off x="5471438" y="1746509"/>
          <a:ext cx="3274721" cy="179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Уравнение" r:id="rId3" imgW="710891" imgH="393529" progId="Equation.3">
                  <p:embed/>
                </p:oleObj>
              </mc:Choice>
              <mc:Fallback>
                <p:oleObj name="Уравнение" r:id="rId3" imgW="71089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438" y="1746509"/>
                        <a:ext cx="3274721" cy="1790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07199" y="4431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40705"/>
              </p:ext>
            </p:extLst>
          </p:nvPr>
        </p:nvGraphicFramePr>
        <p:xfrm>
          <a:off x="5486400" y="4013307"/>
          <a:ext cx="6313435" cy="173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Уравнение" r:id="rId5" imgW="1422400" imgH="393700" progId="Equation.3">
                  <p:embed/>
                </p:oleObj>
              </mc:Choice>
              <mc:Fallback>
                <p:oleObj name="Уравнение" r:id="rId5" imgW="1422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13307"/>
                        <a:ext cx="6313435" cy="1737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040" y="2072640"/>
            <a:ext cx="314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40" y="4518195"/>
            <a:ext cx="3661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09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120" y="325120"/>
            <a:ext cx="9446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184         № 719  № 721</a:t>
            </a:r>
            <a:endParaRPr lang="ru-RU" sz="60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849120"/>
            <a:ext cx="4795520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195" y="235131"/>
            <a:ext cx="8658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тестом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8800" y="117856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520" y="2235200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а=9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а=10                  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4960" y="2255520"/>
            <a:ext cx="1459054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а=1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а=2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6703" y="1701780"/>
            <a:ext cx="236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Тест № 1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9023" y="1701780"/>
            <a:ext cx="2366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000000"/>
                </a:solidFill>
              </a:rPr>
              <a:t>Тест № </a:t>
            </a:r>
            <a:r>
              <a:rPr lang="ru-RU" sz="4000" dirty="0" smtClean="0">
                <a:solidFill>
                  <a:srgbClr val="000000"/>
                </a:solidFill>
              </a:rPr>
              <a:t>2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2080" y="264160"/>
            <a:ext cx="275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Оцените: </a:t>
            </a:r>
            <a:endParaRPr lang="ru-RU" sz="4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0640" y="1666240"/>
            <a:ext cx="81744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  -  5 правильных ответов</a:t>
            </a: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 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</a:t>
            </a:r>
            <a:r>
              <a:rPr lang="ru-RU" sz="4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219" y="240120"/>
            <a:ext cx="5949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Подведем итоги урока</a:t>
            </a:r>
            <a:endParaRPr kumimoji="0" lang="ru-RU" sz="1800" b="0" i="0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0879" y="1183456"/>
            <a:ext cx="6096000" cy="5176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Неправильная дробь </a:t>
            </a:r>
            <a:r>
              <a:rPr lang="ru-RU" sz="2800" b="1" i="1" dirty="0" smtClean="0">
                <a:solidFill>
                  <a:prstClr val="black"/>
                </a:solidFill>
                <a:latin typeface="Calibri"/>
              </a:rPr>
              <a:t>-…</a:t>
            </a: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Правильная дробь - 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Самая большая дробь -…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Самая маленькая дробь - 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Дробь равная 1 -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364" y="834899"/>
            <a:ext cx="2194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i="1" dirty="0">
                <a:solidFill>
                  <a:prstClr val="black"/>
                </a:solidFill>
                <a:latin typeface="Calibri"/>
              </a:rPr>
              <a:t>Даны дроби: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4" y="1358120"/>
            <a:ext cx="1404720" cy="15578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32564" y="2915980"/>
            <a:ext cx="1491356" cy="1632528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3598" y="4787594"/>
            <a:ext cx="1495762" cy="149128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6960" y="47432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54114"/>
              </p:ext>
            </p:extLst>
          </p:nvPr>
        </p:nvGraphicFramePr>
        <p:xfrm>
          <a:off x="910889" y="1363801"/>
          <a:ext cx="577669" cy="157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1" name="Уравнение" r:id="rId4" imgW="139639" imgH="393529" progId="Equation.3">
                  <p:embed/>
                </p:oleObj>
              </mc:Choice>
              <mc:Fallback>
                <p:oleObj name="Уравнение" r:id="rId4" imgW="139639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889" y="1363801"/>
                        <a:ext cx="577669" cy="157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447" y="444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84087"/>
              </p:ext>
            </p:extLst>
          </p:nvPr>
        </p:nvGraphicFramePr>
        <p:xfrm>
          <a:off x="2286000" y="2973124"/>
          <a:ext cx="762000" cy="14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2" name="Уравнение" r:id="rId6" imgW="203112" imgH="393529" progId="Equation.3">
                  <p:embed/>
                </p:oleObj>
              </mc:Choice>
              <mc:Fallback>
                <p:oleObj name="Уравнение" r:id="rId6" imgW="20311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3124"/>
                        <a:ext cx="762000" cy="148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2368"/>
              </p:ext>
            </p:extLst>
          </p:nvPr>
        </p:nvGraphicFramePr>
        <p:xfrm>
          <a:off x="4042775" y="4787594"/>
          <a:ext cx="581965" cy="149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3" name="Уравнение" r:id="rId8" imgW="152334" imgH="393529" progId="Equation.3">
                  <p:embed/>
                </p:oleObj>
              </mc:Choice>
              <mc:Fallback>
                <p:oleObj name="Уравнение" r:id="rId8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775" y="4787594"/>
                        <a:ext cx="581965" cy="1491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2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>
                <a:solidFill>
                  <a:srgbClr val="FF0000"/>
                </a:solidFill>
              </a:rPr>
              <a:t>Подведение итогов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6000" dirty="0">
                <a:solidFill>
                  <a:srgbClr val="00D0B2"/>
                </a:solidFill>
              </a:rPr>
              <a:t>Мне удалось: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Узнать….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Научиться…..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Составлять….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Понять…….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Достигли ли вы поставленной цели?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Что не получилось сегодня и почему?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61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650240"/>
            <a:ext cx="6206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6027" y="1665902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00" y="166590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080" y="2866231"/>
            <a:ext cx="86339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правила</a:t>
            </a:r>
          </a:p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Решить: № 720 №  722</a:t>
            </a:r>
          </a:p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Дополнительно: сочинить </a:t>
            </a:r>
          </a:p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о дробях. 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640" y="307965"/>
            <a:ext cx="768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 на уроке</a:t>
            </a:r>
            <a:endParaRPr lang="ru-RU" kern="0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34720" y="1077406"/>
            <a:ext cx="1246452" cy="116735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34720" y="2712660"/>
            <a:ext cx="1246452" cy="1148139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34720" y="4328696"/>
            <a:ext cx="1246452" cy="113738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ru-RU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7680" y="1356424"/>
            <a:ext cx="7091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понял и мне было интересно</a:t>
            </a: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7680" y="2951663"/>
            <a:ext cx="8676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/>
              </a:rPr>
              <a:t>Я понял на уроке, но у   меня </a:t>
            </a:r>
            <a:r>
              <a:rPr lang="ru-RU" sz="3200" b="1" i="1" dirty="0" smtClean="0">
                <a:solidFill>
                  <a:prstClr val="black"/>
                </a:solidFill>
                <a:latin typeface="Calibri"/>
              </a:rPr>
              <a:t>есть   вопросы</a:t>
            </a:r>
            <a:endParaRPr lang="ru-RU" sz="3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7360" y="4546902"/>
            <a:ext cx="869696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/>
              </a:rPr>
              <a:t>Я ничего не понял на уроке </a:t>
            </a:r>
            <a:r>
              <a:rPr lang="ru-RU" sz="3200" b="1" i="1" dirty="0" smtClean="0">
                <a:solidFill>
                  <a:prstClr val="black"/>
                </a:solidFill>
                <a:latin typeface="Calibri"/>
              </a:rPr>
              <a:t>,  </a:t>
            </a:r>
            <a:r>
              <a:rPr lang="ru-RU" sz="3200" b="1" i="1" dirty="0">
                <a:solidFill>
                  <a:prstClr val="black"/>
                </a:solidFill>
                <a:latin typeface="Calibri"/>
              </a:rPr>
              <a:t>мне было скучно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74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5843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424113" y="1125538"/>
            <a:ext cx="7561262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Спасибо за урок!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9" y="2859089"/>
            <a:ext cx="24701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440" y="894080"/>
            <a:ext cx="912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использованы  отдельные слайды из презентации учителя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Е. М. Полярные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</p:txBody>
      </p:sp>
    </p:spTree>
    <p:extLst>
      <p:ext uri="{BB962C8B-B14F-4D97-AF65-F5344CB8AC3E}">
        <p14:creationId xmlns:p14="http://schemas.microsoft.com/office/powerpoint/2010/main" val="37286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240" y="548640"/>
            <a:ext cx="4491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6000" ker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Цели урока: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369975"/>
            <a:ext cx="6096000" cy="411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5400" kern="0" dirty="0">
                <a:solidFill>
                  <a:srgbClr val="00D0B2"/>
                </a:solidFill>
                <a:latin typeface="Arial"/>
              </a:rPr>
              <a:t>Сегодня на уроке я хочу: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Узнать….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Научиться…..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Составлять….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Понять…….</a:t>
            </a:r>
          </a:p>
        </p:txBody>
      </p:sp>
    </p:spTree>
    <p:extLst>
      <p:ext uri="{BB962C8B-B14F-4D97-AF65-F5344CB8AC3E}">
        <p14:creationId xmlns:p14="http://schemas.microsoft.com/office/powerpoint/2010/main" val="161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280" y="2296160"/>
            <a:ext cx="74231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упражнения</a:t>
            </a:r>
            <a:endParaRPr lang="ru-RU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0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000100" y="1840939"/>
            <a:ext cx="1928826" cy="1257777"/>
          </a:xfrm>
          <a:prstGeom prst="cloud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714480" y="214290"/>
            <a:ext cx="4643470" cy="1571636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286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Прочитайте дроби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857752" y="1463040"/>
            <a:ext cx="2000264" cy="1680208"/>
          </a:xfrm>
          <a:prstGeom prst="cloud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8322494" y="1035827"/>
            <a:ext cx="1500198" cy="135732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000628" y="3684128"/>
            <a:ext cx="2133796" cy="1355231"/>
          </a:xfrm>
          <a:prstGeom prst="cloud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78" y="1250141"/>
            <a:ext cx="428629" cy="1071570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2035951" y="3381897"/>
            <a:ext cx="2000264" cy="1357322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035951" y="5343640"/>
            <a:ext cx="2286016" cy="1376604"/>
          </a:xfrm>
          <a:prstGeom prst="cloud">
            <a:avLst/>
          </a:prstGeom>
          <a:solidFill>
            <a:srgbClr val="6BE32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134424" y="5250669"/>
            <a:ext cx="2071702" cy="142876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786842" y="3143248"/>
            <a:ext cx="2071702" cy="1428858"/>
          </a:xfrm>
          <a:prstGeom prst="cloud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90880" y="45439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595836"/>
              </p:ext>
            </p:extLst>
          </p:nvPr>
        </p:nvGraphicFramePr>
        <p:xfrm>
          <a:off x="5573404" y="1663084"/>
          <a:ext cx="568960" cy="13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Уравнение" r:id="rId5" imgW="152334" imgH="393529" progId="Equation.3">
                  <p:embed/>
                </p:oleObj>
              </mc:Choice>
              <mc:Fallback>
                <p:oleObj name="Уравнение" r:id="rId5" imgW="152334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404" y="1663084"/>
                        <a:ext cx="568960" cy="136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97463"/>
              </p:ext>
            </p:extLst>
          </p:nvPr>
        </p:nvGraphicFramePr>
        <p:xfrm>
          <a:off x="1673670" y="1930941"/>
          <a:ext cx="581685" cy="113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Уравнение" r:id="rId7" imgW="203112" imgH="393529" progId="Equation.3">
                  <p:embed/>
                </p:oleObj>
              </mc:Choice>
              <mc:Fallback>
                <p:oleObj name="Уравнение" r:id="rId7" imgW="20311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670" y="1930941"/>
                        <a:ext cx="581685" cy="1135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9837"/>
              </p:ext>
            </p:extLst>
          </p:nvPr>
        </p:nvGraphicFramePr>
        <p:xfrm>
          <a:off x="2821599" y="3595125"/>
          <a:ext cx="500405" cy="97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Уравнение" r:id="rId9" imgW="203112" imgH="393529" progId="Equation.3">
                  <p:embed/>
                </p:oleObj>
              </mc:Choice>
              <mc:Fallback>
                <p:oleObj name="Уравнение" r:id="rId9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599" y="3595125"/>
                        <a:ext cx="500405" cy="976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94566"/>
              </p:ext>
            </p:extLst>
          </p:nvPr>
        </p:nvGraphicFramePr>
        <p:xfrm>
          <a:off x="5768506" y="3772422"/>
          <a:ext cx="565930" cy="96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Уравнение" r:id="rId11" imgW="228501" imgH="393529" progId="Equation.3">
                  <p:embed/>
                </p:oleObj>
              </mc:Choice>
              <mc:Fallback>
                <p:oleObj name="Уравнение" r:id="rId11" imgW="22850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506" y="3772422"/>
                        <a:ext cx="565930" cy="96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38480" y="4389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090297"/>
              </p:ext>
            </p:extLst>
          </p:nvPr>
        </p:nvGraphicFramePr>
        <p:xfrm>
          <a:off x="9721092" y="3273942"/>
          <a:ext cx="461620" cy="118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Уравнение" r:id="rId13" imgW="152334" imgH="393529" progId="Equation.3">
                  <p:embed/>
                </p:oleObj>
              </mc:Choice>
              <mc:Fallback>
                <p:oleObj name="Уравнение" r:id="rId13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092" y="3273942"/>
                        <a:ext cx="461620" cy="118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21063" y="4376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66005"/>
              </p:ext>
            </p:extLst>
          </p:nvPr>
        </p:nvGraphicFramePr>
        <p:xfrm>
          <a:off x="7946215" y="5365135"/>
          <a:ext cx="448119" cy="114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Уравнение" r:id="rId15" imgW="152334" imgH="393529" progId="Equation.3">
                  <p:embed/>
                </p:oleObj>
              </mc:Choice>
              <mc:Fallback>
                <p:oleObj name="Уравнение" r:id="rId15" imgW="152334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6215" y="5365135"/>
                        <a:ext cx="448119" cy="1148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19463" y="3510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028173"/>
              </p:ext>
            </p:extLst>
          </p:nvPr>
        </p:nvGraphicFramePr>
        <p:xfrm>
          <a:off x="2928926" y="5605384"/>
          <a:ext cx="452075" cy="115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Уравнение" r:id="rId17" imgW="152334" imgH="393529" progId="Equation.3">
                  <p:embed/>
                </p:oleObj>
              </mc:Choice>
              <mc:Fallback>
                <p:oleObj name="Уравнение" r:id="rId17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5605384"/>
                        <a:ext cx="452075" cy="1158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4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840" y="330667"/>
            <a:ext cx="833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Объясните, как были получены дроби 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568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35261"/>
              </p:ext>
            </p:extLst>
          </p:nvPr>
        </p:nvGraphicFramePr>
        <p:xfrm>
          <a:off x="1202667" y="1388118"/>
          <a:ext cx="1540533" cy="300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Уравнение" r:id="rId3" imgW="203112" imgH="393529" progId="Equation.3">
                  <p:embed/>
                </p:oleObj>
              </mc:Choice>
              <mc:Fallback>
                <p:oleObj name="Уравнение" r:id="rId3" imgW="203112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667" y="1388118"/>
                        <a:ext cx="1540533" cy="3007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1600" y="2992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8717"/>
              </p:ext>
            </p:extLst>
          </p:nvPr>
        </p:nvGraphicFramePr>
        <p:xfrm>
          <a:off x="5377543" y="2557325"/>
          <a:ext cx="1489106" cy="290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Уравнение" r:id="rId5" imgW="203112" imgH="393529" progId="Equation.3">
                  <p:embed/>
                </p:oleObj>
              </mc:Choice>
              <mc:Fallback>
                <p:oleObj name="Уравнение" r:id="rId5" imgW="20311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543" y="2557325"/>
                        <a:ext cx="1489106" cy="2907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17428" y="2926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97156"/>
              </p:ext>
            </p:extLst>
          </p:nvPr>
        </p:nvGraphicFramePr>
        <p:xfrm>
          <a:off x="8621485" y="1345901"/>
          <a:ext cx="1415143" cy="276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Уравнение" r:id="rId7" imgW="203112" imgH="393529" progId="Equation.3">
                  <p:embed/>
                </p:oleObj>
              </mc:Choice>
              <mc:Fallback>
                <p:oleObj name="Уравнение" r:id="rId7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485" y="1345901"/>
                        <a:ext cx="1415143" cy="2762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0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fficher_image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5397500"/>
            <a:ext cx="32639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afficher_imag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4878388"/>
            <a:ext cx="29749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2675" y="4156075"/>
            <a:ext cx="1709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343275"/>
            <a:ext cx="1709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7475" y="5476875"/>
            <a:ext cx="1709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afficher_image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51100"/>
            <a:ext cx="32639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afficher_image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9" y="1677988"/>
            <a:ext cx="29749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7083" name="Object 11"/>
          <p:cNvGraphicFramePr>
            <a:graphicFrameLocks noChangeAspect="1"/>
          </p:cNvGraphicFramePr>
          <p:nvPr/>
        </p:nvGraphicFramePr>
        <p:xfrm>
          <a:off x="7874001" y="285750"/>
          <a:ext cx="563563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Формула" r:id="rId6" imgW="152334" imgH="393529" progId="Equation.3">
                  <p:embed/>
                </p:oleObj>
              </mc:Choice>
              <mc:Fallback>
                <p:oleObj name="Формула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1" y="285750"/>
                        <a:ext cx="563563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4" name="Object 12"/>
          <p:cNvGraphicFramePr>
            <a:graphicFrameLocks noChangeAspect="1"/>
          </p:cNvGraphicFramePr>
          <p:nvPr/>
        </p:nvGraphicFramePr>
        <p:xfrm>
          <a:off x="8801100" y="196851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Формула" r:id="rId8" imgW="152334" imgH="393529" progId="Equation.3">
                  <p:embed/>
                </p:oleObj>
              </mc:Choice>
              <mc:Fallback>
                <p:oleObj name="Формула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0" y="196851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5" name="Object 13"/>
          <p:cNvGraphicFramePr>
            <a:graphicFrameLocks noChangeAspect="1"/>
          </p:cNvGraphicFramePr>
          <p:nvPr/>
        </p:nvGraphicFramePr>
        <p:xfrm>
          <a:off x="6883400" y="260351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Формула" r:id="rId10" imgW="152334" imgH="393529" progId="Equation.3">
                  <p:embed/>
                </p:oleObj>
              </mc:Choice>
              <mc:Fallback>
                <p:oleObj name="Формула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260351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7" name="Object 15"/>
          <p:cNvGraphicFramePr>
            <a:graphicFrameLocks noChangeAspect="1"/>
          </p:cNvGraphicFramePr>
          <p:nvPr/>
        </p:nvGraphicFramePr>
        <p:xfrm>
          <a:off x="9739314" y="209551"/>
          <a:ext cx="5857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Формула" r:id="rId12" imgW="152334" imgH="393529" progId="Equation.3">
                  <p:embed/>
                </p:oleObj>
              </mc:Choice>
              <mc:Fallback>
                <p:oleObj name="Формула" r:id="rId12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9314" y="209551"/>
                        <a:ext cx="5857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1601788" y="431800"/>
            <a:ext cx="5078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00"/>
                </a:solidFill>
              </a:rPr>
              <a:t>Какую часть всех вертолетов составляют зеленые?</a:t>
            </a:r>
          </a:p>
        </p:txBody>
      </p:sp>
      <p:sp>
        <p:nvSpPr>
          <p:cNvPr id="1025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893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282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7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575 0.4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0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7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0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7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7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08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56"/>
          <p:cNvGrpSpPr>
            <a:grpSpLocks/>
          </p:cNvGrpSpPr>
          <p:nvPr/>
        </p:nvGrpSpPr>
        <p:grpSpPr bwMode="auto">
          <a:xfrm>
            <a:off x="6404755" y="5021761"/>
            <a:ext cx="3721100" cy="1727200"/>
            <a:chOff x="3120" y="2848"/>
            <a:chExt cx="2344" cy="1088"/>
          </a:xfrm>
        </p:grpSpPr>
        <p:sp>
          <p:nvSpPr>
            <p:cNvPr id="174" name="Freeform 157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33CCCC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5" name="Oval 158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176" name="Picture 159" descr="u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20751" y="1888906"/>
            <a:ext cx="990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Какую часть всех яблок положили в тарелку?</a:t>
            </a:r>
          </a:p>
        </p:txBody>
      </p:sp>
      <p:graphicFrame>
        <p:nvGraphicFramePr>
          <p:cNvPr id="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12616"/>
              </p:ext>
            </p:extLst>
          </p:nvPr>
        </p:nvGraphicFramePr>
        <p:xfrm>
          <a:off x="5094288" y="207962"/>
          <a:ext cx="779463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4" imgW="203112" imgH="393529" progId="Equation.3">
                  <p:embed/>
                </p:oleObj>
              </mc:Choice>
              <mc:Fallback>
                <p:oleObj name="Формула" r:id="rId4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207962"/>
                        <a:ext cx="779463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62448"/>
              </p:ext>
            </p:extLst>
          </p:nvPr>
        </p:nvGraphicFramePr>
        <p:xfrm>
          <a:off x="6380163" y="234950"/>
          <a:ext cx="750887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6" imgW="203112" imgH="393529" progId="Equation.3">
                  <p:embed/>
                </p:oleObj>
              </mc:Choice>
              <mc:Fallback>
                <p:oleObj name="Формула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34950"/>
                        <a:ext cx="750887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33046"/>
              </p:ext>
            </p:extLst>
          </p:nvPr>
        </p:nvGraphicFramePr>
        <p:xfrm>
          <a:off x="7637462" y="180975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Формула" r:id="rId8" imgW="152334" imgH="393529" progId="Equation.3">
                  <p:embed/>
                </p:oleObj>
              </mc:Choice>
              <mc:Fallback>
                <p:oleObj name="Формула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462" y="180975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905987"/>
              </p:ext>
            </p:extLst>
          </p:nvPr>
        </p:nvGraphicFramePr>
        <p:xfrm>
          <a:off x="8578849" y="137095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Формула" r:id="rId10" imgW="152334" imgH="393529" progId="Equation.3">
                  <p:embed/>
                </p:oleObj>
              </mc:Choice>
              <mc:Fallback>
                <p:oleObj name="Формула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849" y="137095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78"/>
          <p:cNvGrpSpPr>
            <a:grpSpLocks/>
          </p:cNvGrpSpPr>
          <p:nvPr/>
        </p:nvGrpSpPr>
        <p:grpSpPr bwMode="auto">
          <a:xfrm>
            <a:off x="1057731" y="4210731"/>
            <a:ext cx="2238375" cy="1943100"/>
            <a:chOff x="503" y="1425"/>
            <a:chExt cx="2250" cy="1784"/>
          </a:xfrm>
        </p:grpSpPr>
        <p:sp>
          <p:nvSpPr>
            <p:cNvPr id="9" name="Freeform 379" descr="Циновка"/>
            <p:cNvSpPr>
              <a:spLocks/>
            </p:cNvSpPr>
            <p:nvPr/>
          </p:nvSpPr>
          <p:spPr bwMode="auto">
            <a:xfrm>
              <a:off x="536" y="2160"/>
              <a:ext cx="2192" cy="1049"/>
            </a:xfrm>
            <a:custGeom>
              <a:avLst/>
              <a:gdLst>
                <a:gd name="T0" fmla="*/ 0 w 2192"/>
                <a:gd name="T1" fmla="*/ 0 h 1049"/>
                <a:gd name="T2" fmla="*/ 120 w 2192"/>
                <a:gd name="T3" fmla="*/ 568 h 1049"/>
                <a:gd name="T4" fmla="*/ 376 w 2192"/>
                <a:gd name="T5" fmla="*/ 840 h 1049"/>
                <a:gd name="T6" fmla="*/ 752 w 2192"/>
                <a:gd name="T7" fmla="*/ 1016 h 1049"/>
                <a:gd name="T8" fmla="*/ 1184 w 2192"/>
                <a:gd name="T9" fmla="*/ 1040 h 1049"/>
                <a:gd name="T10" fmla="*/ 1592 w 2192"/>
                <a:gd name="T11" fmla="*/ 960 h 1049"/>
                <a:gd name="T12" fmla="*/ 1920 w 2192"/>
                <a:gd name="T13" fmla="*/ 752 h 1049"/>
                <a:gd name="T14" fmla="*/ 2152 w 2192"/>
                <a:gd name="T15" fmla="*/ 296 h 1049"/>
                <a:gd name="T16" fmla="*/ 2160 w 2192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 380" descr="Папирус"/>
            <p:cNvSpPr>
              <a:spLocks/>
            </p:cNvSpPr>
            <p:nvPr/>
          </p:nvSpPr>
          <p:spPr bwMode="auto">
            <a:xfrm>
              <a:off x="521" y="1929"/>
              <a:ext cx="2232" cy="463"/>
            </a:xfrm>
            <a:custGeom>
              <a:avLst/>
              <a:gdLst>
                <a:gd name="T0" fmla="*/ 15 w 2232"/>
                <a:gd name="T1" fmla="*/ 223 h 463"/>
                <a:gd name="T2" fmla="*/ 431 w 2232"/>
                <a:gd name="T3" fmla="*/ 423 h 463"/>
                <a:gd name="T4" fmla="*/ 1023 w 2232"/>
                <a:gd name="T5" fmla="*/ 447 h 463"/>
                <a:gd name="T6" fmla="*/ 1687 w 2232"/>
                <a:gd name="T7" fmla="*/ 431 h 463"/>
                <a:gd name="T8" fmla="*/ 2215 w 2232"/>
                <a:gd name="T9" fmla="*/ 255 h 463"/>
                <a:gd name="T10" fmla="*/ 1791 w 2232"/>
                <a:gd name="T11" fmla="*/ 39 h 463"/>
                <a:gd name="T12" fmla="*/ 1111 w 2232"/>
                <a:gd name="T13" fmla="*/ 23 h 463"/>
                <a:gd name="T14" fmla="*/ 343 w 2232"/>
                <a:gd name="T15" fmla="*/ 55 h 463"/>
                <a:gd name="T16" fmla="*/ 15 w 2232"/>
                <a:gd name="T17" fmla="*/ 223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13"/>
              <a:srcRect/>
              <a:tile tx="0" ty="0" sx="100000" sy="100000" flip="none" algn="tl"/>
            </a:blip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11" name="Group 381"/>
            <p:cNvGrpSpPr>
              <a:grpSpLocks/>
            </p:cNvGrpSpPr>
            <p:nvPr/>
          </p:nvGrpSpPr>
          <p:grpSpPr bwMode="auto">
            <a:xfrm>
              <a:off x="503" y="1425"/>
              <a:ext cx="2228" cy="829"/>
              <a:chOff x="503" y="1425"/>
              <a:chExt cx="2228" cy="829"/>
            </a:xfrm>
          </p:grpSpPr>
          <p:sp>
            <p:nvSpPr>
              <p:cNvPr id="12" name="Freeform 382"/>
              <p:cNvSpPr>
                <a:spLocks/>
              </p:cNvSpPr>
              <p:nvPr/>
            </p:nvSpPr>
            <p:spPr bwMode="auto">
              <a:xfrm rot="5135648">
                <a:off x="2397" y="1960"/>
                <a:ext cx="309" cy="81"/>
              </a:xfrm>
              <a:custGeom>
                <a:avLst/>
                <a:gdLst>
                  <a:gd name="T0" fmla="*/ 0 w 408"/>
                  <a:gd name="T1" fmla="*/ 79 h 102"/>
                  <a:gd name="T2" fmla="*/ 33 w 408"/>
                  <a:gd name="T3" fmla="*/ 21 h 102"/>
                  <a:gd name="T4" fmla="*/ 89 w 408"/>
                  <a:gd name="T5" fmla="*/ 2 h 102"/>
                  <a:gd name="T6" fmla="*/ 145 w 408"/>
                  <a:gd name="T7" fmla="*/ 12 h 102"/>
                  <a:gd name="T8" fmla="*/ 212 w 408"/>
                  <a:gd name="T9" fmla="*/ 72 h 102"/>
                  <a:gd name="T10" fmla="*/ 273 w 408"/>
                  <a:gd name="T11" fmla="*/ 63 h 102"/>
                  <a:gd name="T12" fmla="*/ 309 w 408"/>
                  <a:gd name="T13" fmla="*/ 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3" name="Group 383"/>
              <p:cNvGrpSpPr>
                <a:grpSpLocks/>
              </p:cNvGrpSpPr>
              <p:nvPr/>
            </p:nvGrpSpPr>
            <p:grpSpPr bwMode="auto">
              <a:xfrm>
                <a:off x="503" y="1425"/>
                <a:ext cx="2228" cy="829"/>
                <a:chOff x="503" y="1425"/>
                <a:chExt cx="2348" cy="829"/>
              </a:xfrm>
            </p:grpSpPr>
            <p:sp>
              <p:nvSpPr>
                <p:cNvPr id="14" name="Freeform 384"/>
                <p:cNvSpPr>
                  <a:spLocks/>
                </p:cNvSpPr>
                <p:nvPr/>
              </p:nvSpPr>
              <p:spPr bwMode="auto">
                <a:xfrm rot="-1024559">
                  <a:off x="513" y="2038"/>
                  <a:ext cx="323" cy="77"/>
                </a:xfrm>
                <a:custGeom>
                  <a:avLst/>
                  <a:gdLst>
                    <a:gd name="T0" fmla="*/ 0 w 408"/>
                    <a:gd name="T1" fmla="*/ 75 h 102"/>
                    <a:gd name="T2" fmla="*/ 35 w 408"/>
                    <a:gd name="T3" fmla="*/ 20 h 102"/>
                    <a:gd name="T4" fmla="*/ 93 w 408"/>
                    <a:gd name="T5" fmla="*/ 2 h 102"/>
                    <a:gd name="T6" fmla="*/ 152 w 408"/>
                    <a:gd name="T7" fmla="*/ 11 h 102"/>
                    <a:gd name="T8" fmla="*/ 222 w 408"/>
                    <a:gd name="T9" fmla="*/ 69 h 102"/>
                    <a:gd name="T10" fmla="*/ 285 w 408"/>
                    <a:gd name="T11" fmla="*/ 60 h 102"/>
                    <a:gd name="T12" fmla="*/ 323 w 408"/>
                    <a:gd name="T13" fmla="*/ 8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385"/>
                <p:cNvSpPr>
                  <a:spLocks/>
                </p:cNvSpPr>
                <p:nvPr/>
              </p:nvSpPr>
              <p:spPr bwMode="auto">
                <a:xfrm rot="-1024559">
                  <a:off x="597" y="1933"/>
                  <a:ext cx="317" cy="95"/>
                </a:xfrm>
                <a:custGeom>
                  <a:avLst/>
                  <a:gdLst>
                    <a:gd name="T0" fmla="*/ 0 w 400"/>
                    <a:gd name="T1" fmla="*/ 73 h 126"/>
                    <a:gd name="T2" fmla="*/ 38 w 400"/>
                    <a:gd name="T3" fmla="*/ 19 h 126"/>
                    <a:gd name="T4" fmla="*/ 106 w 400"/>
                    <a:gd name="T5" fmla="*/ 0 h 126"/>
                    <a:gd name="T6" fmla="*/ 162 w 400"/>
                    <a:gd name="T7" fmla="*/ 17 h 126"/>
                    <a:gd name="T8" fmla="*/ 223 w 400"/>
                    <a:gd name="T9" fmla="*/ 84 h 126"/>
                    <a:gd name="T10" fmla="*/ 288 w 400"/>
                    <a:gd name="T11" fmla="*/ 79 h 126"/>
                    <a:gd name="T12" fmla="*/ 317 w 400"/>
                    <a:gd name="T13" fmla="*/ 2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386"/>
                <p:cNvSpPr>
                  <a:spLocks/>
                </p:cNvSpPr>
                <p:nvPr/>
              </p:nvSpPr>
              <p:spPr bwMode="auto">
                <a:xfrm rot="-590344">
                  <a:off x="672" y="1846"/>
                  <a:ext cx="317" cy="95"/>
                </a:xfrm>
                <a:custGeom>
                  <a:avLst/>
                  <a:gdLst>
                    <a:gd name="T0" fmla="*/ 0 w 400"/>
                    <a:gd name="T1" fmla="*/ 73 h 126"/>
                    <a:gd name="T2" fmla="*/ 38 w 400"/>
                    <a:gd name="T3" fmla="*/ 19 h 126"/>
                    <a:gd name="T4" fmla="*/ 106 w 400"/>
                    <a:gd name="T5" fmla="*/ 0 h 126"/>
                    <a:gd name="T6" fmla="*/ 162 w 400"/>
                    <a:gd name="T7" fmla="*/ 17 h 126"/>
                    <a:gd name="T8" fmla="*/ 223 w 400"/>
                    <a:gd name="T9" fmla="*/ 84 h 126"/>
                    <a:gd name="T10" fmla="*/ 288 w 400"/>
                    <a:gd name="T11" fmla="*/ 79 h 126"/>
                    <a:gd name="T12" fmla="*/ 317 w 400"/>
                    <a:gd name="T13" fmla="*/ 2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" name="Group 387"/>
                <p:cNvGrpSpPr>
                  <a:grpSpLocks/>
                </p:cNvGrpSpPr>
                <p:nvPr/>
              </p:nvGrpSpPr>
              <p:grpSpPr bwMode="auto">
                <a:xfrm rot="319568">
                  <a:off x="787" y="1646"/>
                  <a:ext cx="523" cy="215"/>
                  <a:chOff x="500" y="1699"/>
                  <a:chExt cx="660" cy="284"/>
                </a:xfrm>
              </p:grpSpPr>
              <p:sp>
                <p:nvSpPr>
                  <p:cNvPr id="37" name="Freeform 38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Freeform 38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Freeform 39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" name="Group 391"/>
                <p:cNvGrpSpPr>
                  <a:grpSpLocks/>
                </p:cNvGrpSpPr>
                <p:nvPr/>
              </p:nvGrpSpPr>
              <p:grpSpPr bwMode="auto">
                <a:xfrm rot="1402697">
                  <a:off x="1144" y="1524"/>
                  <a:ext cx="523" cy="215"/>
                  <a:chOff x="500" y="1699"/>
                  <a:chExt cx="660" cy="284"/>
                </a:xfrm>
              </p:grpSpPr>
              <p:sp>
                <p:nvSpPr>
                  <p:cNvPr id="34" name="Freeform 39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Freeform 39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Freeform 39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" name="Group 395"/>
                <p:cNvGrpSpPr>
                  <a:grpSpLocks/>
                </p:cNvGrpSpPr>
                <p:nvPr/>
              </p:nvGrpSpPr>
              <p:grpSpPr bwMode="auto">
                <a:xfrm rot="2233139">
                  <a:off x="1529" y="1489"/>
                  <a:ext cx="500" cy="225"/>
                  <a:chOff x="500" y="1699"/>
                  <a:chExt cx="660" cy="284"/>
                </a:xfrm>
              </p:grpSpPr>
              <p:sp>
                <p:nvSpPr>
                  <p:cNvPr id="31" name="Freeform 39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Freeform 39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9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" name="Group 399"/>
                <p:cNvGrpSpPr>
                  <a:grpSpLocks/>
                </p:cNvGrpSpPr>
                <p:nvPr/>
              </p:nvGrpSpPr>
              <p:grpSpPr bwMode="auto">
                <a:xfrm rot="3226440">
                  <a:off x="1882" y="1562"/>
                  <a:ext cx="500" cy="225"/>
                  <a:chOff x="500" y="1699"/>
                  <a:chExt cx="660" cy="284"/>
                </a:xfrm>
              </p:grpSpPr>
              <p:sp>
                <p:nvSpPr>
                  <p:cNvPr id="28" name="Freeform 40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Freeform 40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Freeform 40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" name="Group 403"/>
                <p:cNvGrpSpPr>
                  <a:grpSpLocks/>
                </p:cNvGrpSpPr>
                <p:nvPr/>
              </p:nvGrpSpPr>
              <p:grpSpPr bwMode="auto">
                <a:xfrm rot="4068615">
                  <a:off x="2210" y="1726"/>
                  <a:ext cx="500" cy="225"/>
                  <a:chOff x="500" y="1699"/>
                  <a:chExt cx="660" cy="284"/>
                </a:xfrm>
              </p:grpSpPr>
              <p:sp>
                <p:nvSpPr>
                  <p:cNvPr id="25" name="Freeform 40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Freeform 40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40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" name="Freeform 407"/>
                <p:cNvSpPr>
                  <a:spLocks/>
                </p:cNvSpPr>
                <p:nvPr/>
              </p:nvSpPr>
              <p:spPr bwMode="auto">
                <a:xfrm rot="5135648">
                  <a:off x="2576" y="2029"/>
                  <a:ext cx="303" cy="100"/>
                </a:xfrm>
                <a:custGeom>
                  <a:avLst/>
                  <a:gdLst>
                    <a:gd name="T0" fmla="*/ 0 w 400"/>
                    <a:gd name="T1" fmla="*/ 77 h 126"/>
                    <a:gd name="T2" fmla="*/ 36 w 400"/>
                    <a:gd name="T3" fmla="*/ 20 h 126"/>
                    <a:gd name="T4" fmla="*/ 102 w 400"/>
                    <a:gd name="T5" fmla="*/ 0 h 126"/>
                    <a:gd name="T6" fmla="*/ 155 w 400"/>
                    <a:gd name="T7" fmla="*/ 18 h 126"/>
                    <a:gd name="T8" fmla="*/ 213 w 400"/>
                    <a:gd name="T9" fmla="*/ 89 h 126"/>
                    <a:gd name="T10" fmla="*/ 276 w 400"/>
                    <a:gd name="T11" fmla="*/ 83 h 126"/>
                    <a:gd name="T12" fmla="*/ 303 w 400"/>
                    <a:gd name="T13" fmla="*/ 2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408"/>
                <p:cNvSpPr>
                  <a:spLocks/>
                </p:cNvSpPr>
                <p:nvPr/>
              </p:nvSpPr>
              <p:spPr bwMode="auto">
                <a:xfrm>
                  <a:off x="2706" y="2014"/>
                  <a:ext cx="145" cy="221"/>
                </a:xfrm>
                <a:custGeom>
                  <a:avLst/>
                  <a:gdLst>
                    <a:gd name="T0" fmla="*/ 72 w 145"/>
                    <a:gd name="T1" fmla="*/ 0 h 221"/>
                    <a:gd name="T2" fmla="*/ 127 w 145"/>
                    <a:gd name="T3" fmla="*/ 39 h 221"/>
                    <a:gd name="T4" fmla="*/ 144 w 145"/>
                    <a:gd name="T5" fmla="*/ 106 h 221"/>
                    <a:gd name="T6" fmla="*/ 123 w 145"/>
                    <a:gd name="T7" fmla="*/ 158 h 221"/>
                    <a:gd name="T8" fmla="*/ 50 w 145"/>
                    <a:gd name="T9" fmla="*/ 212 h 221"/>
                    <a:gd name="T10" fmla="*/ 6 w 145"/>
                    <a:gd name="T11" fmla="*/ 214 h 221"/>
                    <a:gd name="T12" fmla="*/ 14 w 145"/>
                    <a:gd name="T13" fmla="*/ 218 h 2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5" h="221">
                      <a:moveTo>
                        <a:pt x="72" y="0"/>
                      </a:moveTo>
                      <a:cubicBezTo>
                        <a:pt x="82" y="7"/>
                        <a:pt x="115" y="23"/>
                        <a:pt x="127" y="39"/>
                      </a:cubicBezTo>
                      <a:cubicBezTo>
                        <a:pt x="139" y="57"/>
                        <a:pt x="145" y="86"/>
                        <a:pt x="144" y="106"/>
                      </a:cubicBezTo>
                      <a:cubicBezTo>
                        <a:pt x="143" y="125"/>
                        <a:pt x="139" y="141"/>
                        <a:pt x="123" y="158"/>
                      </a:cubicBezTo>
                      <a:cubicBezTo>
                        <a:pt x="107" y="176"/>
                        <a:pt x="69" y="203"/>
                        <a:pt x="50" y="212"/>
                      </a:cubicBezTo>
                      <a:cubicBezTo>
                        <a:pt x="31" y="221"/>
                        <a:pt x="12" y="213"/>
                        <a:pt x="6" y="214"/>
                      </a:cubicBezTo>
                      <a:cubicBezTo>
                        <a:pt x="0" y="215"/>
                        <a:pt x="12" y="217"/>
                        <a:pt x="14" y="21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409"/>
                <p:cNvSpPr>
                  <a:spLocks/>
                </p:cNvSpPr>
                <p:nvPr/>
              </p:nvSpPr>
              <p:spPr bwMode="auto">
                <a:xfrm>
                  <a:off x="503" y="2112"/>
                  <a:ext cx="228" cy="142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0" name="Group 577"/>
          <p:cNvGrpSpPr>
            <a:grpSpLocks/>
          </p:cNvGrpSpPr>
          <p:nvPr/>
        </p:nvGrpSpPr>
        <p:grpSpPr bwMode="auto">
          <a:xfrm>
            <a:off x="369888" y="3170238"/>
            <a:ext cx="3516312" cy="1371600"/>
            <a:chOff x="3193" y="2685"/>
            <a:chExt cx="2215" cy="864"/>
          </a:xfrm>
        </p:grpSpPr>
        <p:grpSp>
          <p:nvGrpSpPr>
            <p:cNvPr id="41" name="Group 443"/>
            <p:cNvGrpSpPr>
              <a:grpSpLocks/>
            </p:cNvGrpSpPr>
            <p:nvPr/>
          </p:nvGrpSpPr>
          <p:grpSpPr bwMode="auto">
            <a:xfrm rot="2490177">
              <a:off x="4900" y="2813"/>
              <a:ext cx="508" cy="509"/>
              <a:chOff x="4060" y="1421"/>
              <a:chExt cx="508" cy="509"/>
            </a:xfrm>
          </p:grpSpPr>
          <p:sp>
            <p:nvSpPr>
              <p:cNvPr id="82" name="Freeform 444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Freeform 445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Freeform 446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Freeform 447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Freeform 448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Freeform 449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Freeform 450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72"/>
            <p:cNvGrpSpPr>
              <a:grpSpLocks/>
            </p:cNvGrpSpPr>
            <p:nvPr/>
          </p:nvGrpSpPr>
          <p:grpSpPr bwMode="auto">
            <a:xfrm>
              <a:off x="3548" y="3005"/>
              <a:ext cx="508" cy="509"/>
              <a:chOff x="4060" y="1421"/>
              <a:chExt cx="508" cy="509"/>
            </a:xfrm>
          </p:grpSpPr>
          <p:sp>
            <p:nvSpPr>
              <p:cNvPr id="75" name="Freeform 473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Freeform 474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Freeform 475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Freeform 476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Freeform 477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Freeform 478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Freeform 479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537"/>
            <p:cNvGrpSpPr>
              <a:grpSpLocks/>
            </p:cNvGrpSpPr>
            <p:nvPr/>
          </p:nvGrpSpPr>
          <p:grpSpPr bwMode="auto">
            <a:xfrm>
              <a:off x="3193" y="2879"/>
              <a:ext cx="508" cy="486"/>
              <a:chOff x="2705" y="1727"/>
              <a:chExt cx="508" cy="486"/>
            </a:xfrm>
          </p:grpSpPr>
          <p:sp>
            <p:nvSpPr>
              <p:cNvPr id="68" name="Freeform 538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Freeform 539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Freeform 540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Freeform 541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Freeform 542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Freeform 543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Freeform 544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545"/>
            <p:cNvGrpSpPr>
              <a:grpSpLocks/>
            </p:cNvGrpSpPr>
            <p:nvPr/>
          </p:nvGrpSpPr>
          <p:grpSpPr bwMode="auto">
            <a:xfrm>
              <a:off x="4665" y="3023"/>
              <a:ext cx="508" cy="486"/>
              <a:chOff x="2705" y="1727"/>
              <a:chExt cx="508" cy="486"/>
            </a:xfrm>
          </p:grpSpPr>
          <p:sp>
            <p:nvSpPr>
              <p:cNvPr id="61" name="Freeform 546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Freeform 547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Freeform 548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Freeform 549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Freeform 550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Freeform 551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Freeform 552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553"/>
            <p:cNvGrpSpPr>
              <a:grpSpLocks/>
            </p:cNvGrpSpPr>
            <p:nvPr/>
          </p:nvGrpSpPr>
          <p:grpSpPr bwMode="auto">
            <a:xfrm>
              <a:off x="4273" y="3063"/>
              <a:ext cx="508" cy="486"/>
              <a:chOff x="2705" y="1727"/>
              <a:chExt cx="508" cy="486"/>
            </a:xfrm>
          </p:grpSpPr>
          <p:sp>
            <p:nvSpPr>
              <p:cNvPr id="54" name="Freeform 554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Freeform 555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Freeform 556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Freeform 557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Freeform 558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Freeform 559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Freeform 560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561"/>
            <p:cNvGrpSpPr>
              <a:grpSpLocks/>
            </p:cNvGrpSpPr>
            <p:nvPr/>
          </p:nvGrpSpPr>
          <p:grpSpPr bwMode="auto">
            <a:xfrm>
              <a:off x="4012" y="2685"/>
              <a:ext cx="508" cy="509"/>
              <a:chOff x="4060" y="1421"/>
              <a:chExt cx="508" cy="509"/>
            </a:xfrm>
          </p:grpSpPr>
          <p:sp>
            <p:nvSpPr>
              <p:cNvPr id="47" name="Freeform 562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Freeform 563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Freeform 564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Freeform 565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Freeform 566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Freeform 567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Freeform 568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9" name="Group 597"/>
          <p:cNvGrpSpPr>
            <a:grpSpLocks/>
          </p:cNvGrpSpPr>
          <p:nvPr/>
        </p:nvGrpSpPr>
        <p:grpSpPr bwMode="auto">
          <a:xfrm>
            <a:off x="196850" y="4487863"/>
            <a:ext cx="806450" cy="785812"/>
            <a:chOff x="956" y="2779"/>
            <a:chExt cx="508" cy="495"/>
          </a:xfrm>
        </p:grpSpPr>
        <p:sp>
          <p:nvSpPr>
            <p:cNvPr id="90" name="Freeform 348"/>
            <p:cNvSpPr>
              <a:spLocks/>
            </p:cNvSpPr>
            <p:nvPr/>
          </p:nvSpPr>
          <p:spPr bwMode="auto">
            <a:xfrm flipH="1">
              <a:off x="956" y="2858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1" name="Freeform 349"/>
            <p:cNvSpPr>
              <a:spLocks/>
            </p:cNvSpPr>
            <p:nvPr/>
          </p:nvSpPr>
          <p:spPr bwMode="auto">
            <a:xfrm>
              <a:off x="980" y="2911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2" name="Freeform 350"/>
            <p:cNvSpPr>
              <a:spLocks/>
            </p:cNvSpPr>
            <p:nvPr/>
          </p:nvSpPr>
          <p:spPr bwMode="auto">
            <a:xfrm>
              <a:off x="1075" y="2802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3" name="Freeform 351"/>
            <p:cNvSpPr>
              <a:spLocks/>
            </p:cNvSpPr>
            <p:nvPr/>
          </p:nvSpPr>
          <p:spPr bwMode="auto">
            <a:xfrm>
              <a:off x="1153" y="2779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4" name="Freeform 352"/>
            <p:cNvSpPr>
              <a:spLocks/>
            </p:cNvSpPr>
            <p:nvPr/>
          </p:nvSpPr>
          <p:spPr bwMode="auto">
            <a:xfrm>
              <a:off x="1156" y="2788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5" name="Freeform 353"/>
            <p:cNvSpPr>
              <a:spLocks/>
            </p:cNvSpPr>
            <p:nvPr/>
          </p:nvSpPr>
          <p:spPr bwMode="auto">
            <a:xfrm flipH="1">
              <a:off x="1150" y="3215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6" name="Group 596"/>
          <p:cNvGrpSpPr>
            <a:grpSpLocks/>
          </p:cNvGrpSpPr>
          <p:nvPr/>
        </p:nvGrpSpPr>
        <p:grpSpPr bwMode="auto">
          <a:xfrm>
            <a:off x="44450" y="5567363"/>
            <a:ext cx="806450" cy="785812"/>
            <a:chOff x="684" y="3075"/>
            <a:chExt cx="508" cy="495"/>
          </a:xfrm>
        </p:grpSpPr>
        <p:sp>
          <p:nvSpPr>
            <p:cNvPr id="97" name="Freeform 469"/>
            <p:cNvSpPr>
              <a:spLocks/>
            </p:cNvSpPr>
            <p:nvPr/>
          </p:nvSpPr>
          <p:spPr bwMode="auto">
            <a:xfrm>
              <a:off x="881" y="307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grpSp>
          <p:nvGrpSpPr>
            <p:cNvPr id="98" name="Group 595"/>
            <p:cNvGrpSpPr>
              <a:grpSpLocks/>
            </p:cNvGrpSpPr>
            <p:nvPr/>
          </p:nvGrpSpPr>
          <p:grpSpPr bwMode="auto">
            <a:xfrm>
              <a:off x="684" y="3084"/>
              <a:ext cx="508" cy="486"/>
              <a:chOff x="684" y="3084"/>
              <a:chExt cx="508" cy="486"/>
            </a:xfrm>
          </p:grpSpPr>
          <p:sp>
            <p:nvSpPr>
              <p:cNvPr id="99" name="Freeform 465"/>
              <p:cNvSpPr>
                <a:spLocks/>
              </p:cNvSpPr>
              <p:nvPr/>
            </p:nvSpPr>
            <p:spPr bwMode="auto">
              <a:xfrm flipH="1">
                <a:off x="684" y="315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Freeform 466"/>
              <p:cNvSpPr>
                <a:spLocks/>
              </p:cNvSpPr>
              <p:nvPr/>
            </p:nvSpPr>
            <p:spPr bwMode="auto">
              <a:xfrm>
                <a:off x="708" y="3175"/>
                <a:ext cx="296" cy="258"/>
              </a:xfrm>
              <a:custGeom>
                <a:avLst/>
                <a:gdLst>
                  <a:gd name="T0" fmla="*/ 193 w 288"/>
                  <a:gd name="T1" fmla="*/ 49 h 218"/>
                  <a:gd name="T2" fmla="*/ 45 w 288"/>
                  <a:gd name="T3" fmla="*/ 11 h 218"/>
                  <a:gd name="T4" fmla="*/ 4 w 288"/>
                  <a:gd name="T5" fmla="*/ 115 h 218"/>
                  <a:gd name="T6" fmla="*/ 70 w 288"/>
                  <a:gd name="T7" fmla="*/ 228 h 218"/>
                  <a:gd name="T8" fmla="*/ 259 w 288"/>
                  <a:gd name="T9" fmla="*/ 247 h 218"/>
                  <a:gd name="T10" fmla="*/ 292 w 288"/>
                  <a:gd name="T11" fmla="*/ 162 h 218"/>
                  <a:gd name="T12" fmla="*/ 193 w 288"/>
                  <a:gd name="T13" fmla="*/ 49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Freeform 467"/>
              <p:cNvSpPr>
                <a:spLocks/>
              </p:cNvSpPr>
              <p:nvPr/>
            </p:nvSpPr>
            <p:spPr bwMode="auto">
              <a:xfrm>
                <a:off x="803" y="309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Freeform 470"/>
              <p:cNvSpPr>
                <a:spLocks/>
              </p:cNvSpPr>
              <p:nvPr/>
            </p:nvSpPr>
            <p:spPr bwMode="auto">
              <a:xfrm>
                <a:off x="884" y="308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520"/>
          <p:cNvGrpSpPr>
            <a:grpSpLocks/>
          </p:cNvGrpSpPr>
          <p:nvPr/>
        </p:nvGrpSpPr>
        <p:grpSpPr bwMode="auto">
          <a:xfrm rot="11324051" flipH="1">
            <a:off x="512763" y="6188075"/>
            <a:ext cx="657225" cy="463550"/>
            <a:chOff x="3144" y="3204"/>
            <a:chExt cx="867" cy="623"/>
          </a:xfrm>
        </p:grpSpPr>
        <p:grpSp>
          <p:nvGrpSpPr>
            <p:cNvPr id="105" name="Group 521"/>
            <p:cNvGrpSpPr>
              <a:grpSpLocks/>
            </p:cNvGrpSpPr>
            <p:nvPr/>
          </p:nvGrpSpPr>
          <p:grpSpPr bwMode="auto">
            <a:xfrm>
              <a:off x="3144" y="3204"/>
              <a:ext cx="867" cy="623"/>
              <a:chOff x="3144" y="3204"/>
              <a:chExt cx="867" cy="623"/>
            </a:xfrm>
          </p:grpSpPr>
          <p:sp>
            <p:nvSpPr>
              <p:cNvPr id="111" name="Freeform 522"/>
              <p:cNvSpPr>
                <a:spLocks/>
              </p:cNvSpPr>
              <p:nvPr/>
            </p:nvSpPr>
            <p:spPr bwMode="auto">
              <a:xfrm>
                <a:off x="3144" y="3204"/>
                <a:ext cx="848" cy="308"/>
              </a:xfrm>
              <a:custGeom>
                <a:avLst/>
                <a:gdLst>
                  <a:gd name="T0" fmla="*/ 848 w 848"/>
                  <a:gd name="T1" fmla="*/ 300 h 308"/>
                  <a:gd name="T2" fmla="*/ 704 w 848"/>
                  <a:gd name="T3" fmla="*/ 76 h 308"/>
                  <a:gd name="T4" fmla="*/ 576 w 848"/>
                  <a:gd name="T5" fmla="*/ 4 h 308"/>
                  <a:gd name="T6" fmla="*/ 376 w 848"/>
                  <a:gd name="T7" fmla="*/ 52 h 308"/>
                  <a:gd name="T8" fmla="*/ 0 w 848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8" h="308">
                    <a:moveTo>
                      <a:pt x="848" y="300"/>
                    </a:moveTo>
                    <a:cubicBezTo>
                      <a:pt x="824" y="263"/>
                      <a:pt x="749" y="125"/>
                      <a:pt x="704" y="76"/>
                    </a:cubicBezTo>
                    <a:cubicBezTo>
                      <a:pt x="659" y="27"/>
                      <a:pt x="631" y="8"/>
                      <a:pt x="576" y="4"/>
                    </a:cubicBezTo>
                    <a:cubicBezTo>
                      <a:pt x="521" y="0"/>
                      <a:pt x="472" y="1"/>
                      <a:pt x="376" y="52"/>
                    </a:cubicBezTo>
                    <a:cubicBezTo>
                      <a:pt x="280" y="103"/>
                      <a:pt x="78" y="255"/>
                      <a:pt x="0" y="308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Freeform 523"/>
              <p:cNvSpPr>
                <a:spLocks/>
              </p:cNvSpPr>
              <p:nvPr/>
            </p:nvSpPr>
            <p:spPr bwMode="auto">
              <a:xfrm>
                <a:off x="3144" y="3420"/>
                <a:ext cx="867" cy="407"/>
              </a:xfrm>
              <a:custGeom>
                <a:avLst/>
                <a:gdLst>
                  <a:gd name="T0" fmla="*/ 0 w 867"/>
                  <a:gd name="T1" fmla="*/ 92 h 407"/>
                  <a:gd name="T2" fmla="*/ 552 w 867"/>
                  <a:gd name="T3" fmla="*/ 380 h 407"/>
                  <a:gd name="T4" fmla="*/ 832 w 867"/>
                  <a:gd name="T5" fmla="*/ 252 h 407"/>
                  <a:gd name="T6" fmla="*/ 760 w 867"/>
                  <a:gd name="T7" fmla="*/ 28 h 407"/>
                  <a:gd name="T8" fmla="*/ 232 w 867"/>
                  <a:gd name="T9" fmla="*/ 84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7" h="407">
                    <a:moveTo>
                      <a:pt x="0" y="92"/>
                    </a:moveTo>
                    <a:cubicBezTo>
                      <a:pt x="206" y="222"/>
                      <a:pt x="413" y="353"/>
                      <a:pt x="552" y="380"/>
                    </a:cubicBezTo>
                    <a:cubicBezTo>
                      <a:pt x="691" y="407"/>
                      <a:pt x="797" y="311"/>
                      <a:pt x="832" y="252"/>
                    </a:cubicBezTo>
                    <a:cubicBezTo>
                      <a:pt x="867" y="193"/>
                      <a:pt x="860" y="56"/>
                      <a:pt x="760" y="28"/>
                    </a:cubicBezTo>
                    <a:cubicBezTo>
                      <a:pt x="660" y="0"/>
                      <a:pt x="446" y="42"/>
                      <a:pt x="232" y="84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6" name="Freeform 524"/>
            <p:cNvSpPr>
              <a:spLocks/>
            </p:cNvSpPr>
            <p:nvPr/>
          </p:nvSpPr>
          <p:spPr bwMode="auto">
            <a:xfrm>
              <a:off x="380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Freeform 525"/>
            <p:cNvSpPr>
              <a:spLocks/>
            </p:cNvSpPr>
            <p:nvPr/>
          </p:nvSpPr>
          <p:spPr bwMode="auto">
            <a:xfrm>
              <a:off x="368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Freeform 526"/>
            <p:cNvSpPr>
              <a:spLocks/>
            </p:cNvSpPr>
            <p:nvPr/>
          </p:nvSpPr>
          <p:spPr bwMode="auto">
            <a:xfrm>
              <a:off x="3568" y="3480"/>
              <a:ext cx="72" cy="184"/>
            </a:xfrm>
            <a:custGeom>
              <a:avLst/>
              <a:gdLst>
                <a:gd name="T0" fmla="*/ 48 w 72"/>
                <a:gd name="T1" fmla="*/ 0 h 184"/>
                <a:gd name="T2" fmla="*/ 64 w 72"/>
                <a:gd name="T3" fmla="*/ 120 h 184"/>
                <a:gd name="T4" fmla="*/ 0 w 72"/>
                <a:gd name="T5" fmla="*/ 184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Freeform 527"/>
            <p:cNvSpPr>
              <a:spLocks/>
            </p:cNvSpPr>
            <p:nvPr/>
          </p:nvSpPr>
          <p:spPr bwMode="auto">
            <a:xfrm>
              <a:off x="3656" y="3280"/>
              <a:ext cx="112" cy="144"/>
            </a:xfrm>
            <a:custGeom>
              <a:avLst/>
              <a:gdLst>
                <a:gd name="T0" fmla="*/ 0 w 112"/>
                <a:gd name="T1" fmla="*/ 0 h 144"/>
                <a:gd name="T2" fmla="*/ 56 w 112"/>
                <a:gd name="T3" fmla="*/ 48 h 144"/>
                <a:gd name="T4" fmla="*/ 112 w 112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Freeform 528"/>
            <p:cNvSpPr>
              <a:spLocks/>
            </p:cNvSpPr>
            <p:nvPr/>
          </p:nvSpPr>
          <p:spPr bwMode="auto">
            <a:xfrm>
              <a:off x="3752" y="3264"/>
              <a:ext cx="120" cy="160"/>
            </a:xfrm>
            <a:custGeom>
              <a:avLst/>
              <a:gdLst>
                <a:gd name="T0" fmla="*/ 0 w 120"/>
                <a:gd name="T1" fmla="*/ 0 h 160"/>
                <a:gd name="T2" fmla="*/ 72 w 120"/>
                <a:gd name="T3" fmla="*/ 72 h 160"/>
                <a:gd name="T4" fmla="*/ 120 w 120"/>
                <a:gd name="T5" fmla="*/ 160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5" name="plant"/>
          <p:cNvSpPr>
            <a:spLocks noEditPoints="1" noChangeArrowheads="1"/>
          </p:cNvSpPr>
          <p:nvPr/>
        </p:nvSpPr>
        <p:spPr bwMode="auto">
          <a:xfrm rot="21318860">
            <a:off x="61913" y="6507163"/>
            <a:ext cx="525462" cy="195262"/>
          </a:xfrm>
          <a:custGeom>
            <a:avLst/>
            <a:gdLst>
              <a:gd name="T0" fmla="*/ 0 w 21600"/>
              <a:gd name="T1" fmla="*/ 0 h 21600"/>
              <a:gd name="T2" fmla="*/ 262731 w 21600"/>
              <a:gd name="T3" fmla="*/ 0 h 21600"/>
              <a:gd name="T4" fmla="*/ 525462 w 21600"/>
              <a:gd name="T5" fmla="*/ 0 h 21600"/>
              <a:gd name="T6" fmla="*/ 525462 w 21600"/>
              <a:gd name="T7" fmla="*/ 97631 h 21600"/>
              <a:gd name="T8" fmla="*/ 525462 w 21600"/>
              <a:gd name="T9" fmla="*/ 195262 h 21600"/>
              <a:gd name="T10" fmla="*/ 262731 w 21600"/>
              <a:gd name="T11" fmla="*/ 195262 h 21600"/>
              <a:gd name="T12" fmla="*/ 0 w 21600"/>
              <a:gd name="T13" fmla="*/ 195262 h 21600"/>
              <a:gd name="T14" fmla="*/ 0 w 21600"/>
              <a:gd name="T15" fmla="*/ 976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6" name="Group 536"/>
          <p:cNvGrpSpPr>
            <a:grpSpLocks/>
          </p:cNvGrpSpPr>
          <p:nvPr/>
        </p:nvGrpSpPr>
        <p:grpSpPr bwMode="auto">
          <a:xfrm>
            <a:off x="1226147" y="6058408"/>
            <a:ext cx="806450" cy="771525"/>
            <a:chOff x="2705" y="1727"/>
            <a:chExt cx="508" cy="486"/>
          </a:xfrm>
        </p:grpSpPr>
        <p:sp>
          <p:nvSpPr>
            <p:cNvPr id="117" name="Freeform 506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8" name="Freeform 507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9" name="Freeform 508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0" name="Freeform 504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1" name="Freeform 505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2" name="Freeform 509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3" name="Freeform 510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24" name="plant"/>
          <p:cNvSpPr>
            <a:spLocks noEditPoints="1" noChangeArrowheads="1"/>
          </p:cNvSpPr>
          <p:nvPr/>
        </p:nvSpPr>
        <p:spPr bwMode="auto">
          <a:xfrm rot="21318860">
            <a:off x="3287713" y="6532563"/>
            <a:ext cx="525462" cy="195262"/>
          </a:xfrm>
          <a:custGeom>
            <a:avLst/>
            <a:gdLst>
              <a:gd name="T0" fmla="*/ 0 w 21600"/>
              <a:gd name="T1" fmla="*/ 0 h 21600"/>
              <a:gd name="T2" fmla="*/ 262731 w 21600"/>
              <a:gd name="T3" fmla="*/ 0 h 21600"/>
              <a:gd name="T4" fmla="*/ 525462 w 21600"/>
              <a:gd name="T5" fmla="*/ 0 h 21600"/>
              <a:gd name="T6" fmla="*/ 525462 w 21600"/>
              <a:gd name="T7" fmla="*/ 97631 h 21600"/>
              <a:gd name="T8" fmla="*/ 525462 w 21600"/>
              <a:gd name="T9" fmla="*/ 195262 h 21600"/>
              <a:gd name="T10" fmla="*/ 262731 w 21600"/>
              <a:gd name="T11" fmla="*/ 195262 h 21600"/>
              <a:gd name="T12" fmla="*/ 0 w 21600"/>
              <a:gd name="T13" fmla="*/ 195262 h 21600"/>
              <a:gd name="T14" fmla="*/ 0 w 21600"/>
              <a:gd name="T15" fmla="*/ 976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5" name="Group 496"/>
          <p:cNvGrpSpPr>
            <a:grpSpLocks/>
          </p:cNvGrpSpPr>
          <p:nvPr/>
        </p:nvGrpSpPr>
        <p:grpSpPr bwMode="auto">
          <a:xfrm rot="17225174" flipH="1">
            <a:off x="2621757" y="5888831"/>
            <a:ext cx="806450" cy="808037"/>
            <a:chOff x="4060" y="1421"/>
            <a:chExt cx="508" cy="509"/>
          </a:xfrm>
        </p:grpSpPr>
        <p:sp>
          <p:nvSpPr>
            <p:cNvPr id="126" name="Freeform 497"/>
            <p:cNvSpPr>
              <a:spLocks/>
            </p:cNvSpPr>
            <p:nvPr/>
          </p:nvSpPr>
          <p:spPr bwMode="auto">
            <a:xfrm>
              <a:off x="4060" y="1514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7" name="Freeform 498"/>
            <p:cNvSpPr>
              <a:spLocks/>
            </p:cNvSpPr>
            <p:nvPr/>
          </p:nvSpPr>
          <p:spPr bwMode="auto">
            <a:xfrm>
              <a:off x="4084" y="1567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8" name="Freeform 499"/>
            <p:cNvSpPr>
              <a:spLocks/>
            </p:cNvSpPr>
            <p:nvPr/>
          </p:nvSpPr>
          <p:spPr bwMode="auto">
            <a:xfrm>
              <a:off x="4179" y="1458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9" name="Freeform 500"/>
            <p:cNvSpPr>
              <a:spLocks/>
            </p:cNvSpPr>
            <p:nvPr/>
          </p:nvSpPr>
          <p:spPr bwMode="auto">
            <a:xfrm>
              <a:off x="4218" y="1421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0" name="Freeform 501"/>
            <p:cNvSpPr>
              <a:spLocks/>
            </p:cNvSpPr>
            <p:nvPr/>
          </p:nvSpPr>
          <p:spPr bwMode="auto">
            <a:xfrm>
              <a:off x="4257" y="143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1" name="Freeform 502"/>
            <p:cNvSpPr>
              <a:spLocks/>
            </p:cNvSpPr>
            <p:nvPr/>
          </p:nvSpPr>
          <p:spPr bwMode="auto">
            <a:xfrm>
              <a:off x="4260" y="1444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2" name="Freeform 503"/>
            <p:cNvSpPr>
              <a:spLocks/>
            </p:cNvSpPr>
            <p:nvPr/>
          </p:nvSpPr>
          <p:spPr bwMode="auto">
            <a:xfrm>
              <a:off x="4338" y="1875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" name="Group 536"/>
          <p:cNvGrpSpPr>
            <a:grpSpLocks/>
          </p:cNvGrpSpPr>
          <p:nvPr/>
        </p:nvGrpSpPr>
        <p:grpSpPr bwMode="auto">
          <a:xfrm>
            <a:off x="1952312" y="6060525"/>
            <a:ext cx="806450" cy="771525"/>
            <a:chOff x="2705" y="1727"/>
            <a:chExt cx="508" cy="486"/>
          </a:xfrm>
        </p:grpSpPr>
        <p:sp>
          <p:nvSpPr>
            <p:cNvPr id="134" name="Freeform 506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5" name="Freeform 507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6" name="Freeform 508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7" name="Freeform 504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8" name="Freeform 505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39" name="Freeform 509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40" name="Freeform 510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1" name="Group 511"/>
          <p:cNvGrpSpPr>
            <a:grpSpLocks/>
          </p:cNvGrpSpPr>
          <p:nvPr/>
        </p:nvGrpSpPr>
        <p:grpSpPr bwMode="auto">
          <a:xfrm rot="10275949">
            <a:off x="3840163" y="5832475"/>
            <a:ext cx="657225" cy="463550"/>
            <a:chOff x="3144" y="3204"/>
            <a:chExt cx="867" cy="623"/>
          </a:xfrm>
        </p:grpSpPr>
        <p:grpSp>
          <p:nvGrpSpPr>
            <p:cNvPr id="142" name="Group 512"/>
            <p:cNvGrpSpPr>
              <a:grpSpLocks/>
            </p:cNvGrpSpPr>
            <p:nvPr/>
          </p:nvGrpSpPr>
          <p:grpSpPr bwMode="auto">
            <a:xfrm>
              <a:off x="3144" y="3204"/>
              <a:ext cx="867" cy="623"/>
              <a:chOff x="3144" y="3204"/>
              <a:chExt cx="867" cy="623"/>
            </a:xfrm>
          </p:grpSpPr>
          <p:sp>
            <p:nvSpPr>
              <p:cNvPr id="148" name="Freeform 513"/>
              <p:cNvSpPr>
                <a:spLocks/>
              </p:cNvSpPr>
              <p:nvPr/>
            </p:nvSpPr>
            <p:spPr bwMode="auto">
              <a:xfrm>
                <a:off x="3144" y="3204"/>
                <a:ext cx="848" cy="308"/>
              </a:xfrm>
              <a:custGeom>
                <a:avLst/>
                <a:gdLst>
                  <a:gd name="T0" fmla="*/ 848 w 848"/>
                  <a:gd name="T1" fmla="*/ 300 h 308"/>
                  <a:gd name="T2" fmla="*/ 704 w 848"/>
                  <a:gd name="T3" fmla="*/ 76 h 308"/>
                  <a:gd name="T4" fmla="*/ 576 w 848"/>
                  <a:gd name="T5" fmla="*/ 4 h 308"/>
                  <a:gd name="T6" fmla="*/ 376 w 848"/>
                  <a:gd name="T7" fmla="*/ 52 h 308"/>
                  <a:gd name="T8" fmla="*/ 0 w 848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8" h="308">
                    <a:moveTo>
                      <a:pt x="848" y="300"/>
                    </a:moveTo>
                    <a:cubicBezTo>
                      <a:pt x="824" y="263"/>
                      <a:pt x="749" y="125"/>
                      <a:pt x="704" y="76"/>
                    </a:cubicBezTo>
                    <a:cubicBezTo>
                      <a:pt x="659" y="27"/>
                      <a:pt x="631" y="8"/>
                      <a:pt x="576" y="4"/>
                    </a:cubicBezTo>
                    <a:cubicBezTo>
                      <a:pt x="521" y="0"/>
                      <a:pt x="472" y="1"/>
                      <a:pt x="376" y="52"/>
                    </a:cubicBezTo>
                    <a:cubicBezTo>
                      <a:pt x="280" y="103"/>
                      <a:pt x="78" y="255"/>
                      <a:pt x="0" y="308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Freeform 514"/>
              <p:cNvSpPr>
                <a:spLocks/>
              </p:cNvSpPr>
              <p:nvPr/>
            </p:nvSpPr>
            <p:spPr bwMode="auto">
              <a:xfrm>
                <a:off x="3144" y="3420"/>
                <a:ext cx="867" cy="407"/>
              </a:xfrm>
              <a:custGeom>
                <a:avLst/>
                <a:gdLst>
                  <a:gd name="T0" fmla="*/ 0 w 867"/>
                  <a:gd name="T1" fmla="*/ 92 h 407"/>
                  <a:gd name="T2" fmla="*/ 552 w 867"/>
                  <a:gd name="T3" fmla="*/ 380 h 407"/>
                  <a:gd name="T4" fmla="*/ 832 w 867"/>
                  <a:gd name="T5" fmla="*/ 252 h 407"/>
                  <a:gd name="T6" fmla="*/ 760 w 867"/>
                  <a:gd name="T7" fmla="*/ 28 h 407"/>
                  <a:gd name="T8" fmla="*/ 232 w 867"/>
                  <a:gd name="T9" fmla="*/ 84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7" h="407">
                    <a:moveTo>
                      <a:pt x="0" y="92"/>
                    </a:moveTo>
                    <a:cubicBezTo>
                      <a:pt x="206" y="222"/>
                      <a:pt x="413" y="353"/>
                      <a:pt x="552" y="380"/>
                    </a:cubicBezTo>
                    <a:cubicBezTo>
                      <a:pt x="691" y="407"/>
                      <a:pt x="797" y="311"/>
                      <a:pt x="832" y="252"/>
                    </a:cubicBezTo>
                    <a:cubicBezTo>
                      <a:pt x="867" y="193"/>
                      <a:pt x="860" y="56"/>
                      <a:pt x="760" y="28"/>
                    </a:cubicBezTo>
                    <a:cubicBezTo>
                      <a:pt x="660" y="0"/>
                      <a:pt x="446" y="42"/>
                      <a:pt x="232" y="84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3" name="Freeform 515"/>
            <p:cNvSpPr>
              <a:spLocks/>
            </p:cNvSpPr>
            <p:nvPr/>
          </p:nvSpPr>
          <p:spPr bwMode="auto">
            <a:xfrm>
              <a:off x="380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" name="Freeform 516"/>
            <p:cNvSpPr>
              <a:spLocks/>
            </p:cNvSpPr>
            <p:nvPr/>
          </p:nvSpPr>
          <p:spPr bwMode="auto">
            <a:xfrm>
              <a:off x="368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Freeform 517"/>
            <p:cNvSpPr>
              <a:spLocks/>
            </p:cNvSpPr>
            <p:nvPr/>
          </p:nvSpPr>
          <p:spPr bwMode="auto">
            <a:xfrm>
              <a:off x="3568" y="3480"/>
              <a:ext cx="72" cy="184"/>
            </a:xfrm>
            <a:custGeom>
              <a:avLst/>
              <a:gdLst>
                <a:gd name="T0" fmla="*/ 48 w 72"/>
                <a:gd name="T1" fmla="*/ 0 h 184"/>
                <a:gd name="T2" fmla="*/ 64 w 72"/>
                <a:gd name="T3" fmla="*/ 120 h 184"/>
                <a:gd name="T4" fmla="*/ 0 w 72"/>
                <a:gd name="T5" fmla="*/ 184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" name="Freeform 518"/>
            <p:cNvSpPr>
              <a:spLocks/>
            </p:cNvSpPr>
            <p:nvPr/>
          </p:nvSpPr>
          <p:spPr bwMode="auto">
            <a:xfrm>
              <a:off x="3656" y="3280"/>
              <a:ext cx="112" cy="144"/>
            </a:xfrm>
            <a:custGeom>
              <a:avLst/>
              <a:gdLst>
                <a:gd name="T0" fmla="*/ 0 w 112"/>
                <a:gd name="T1" fmla="*/ 0 h 144"/>
                <a:gd name="T2" fmla="*/ 56 w 112"/>
                <a:gd name="T3" fmla="*/ 48 h 144"/>
                <a:gd name="T4" fmla="*/ 112 w 112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" name="Freeform 519"/>
            <p:cNvSpPr>
              <a:spLocks/>
            </p:cNvSpPr>
            <p:nvPr/>
          </p:nvSpPr>
          <p:spPr bwMode="auto">
            <a:xfrm>
              <a:off x="3752" y="3264"/>
              <a:ext cx="120" cy="160"/>
            </a:xfrm>
            <a:custGeom>
              <a:avLst/>
              <a:gdLst>
                <a:gd name="T0" fmla="*/ 0 w 120"/>
                <a:gd name="T1" fmla="*/ 0 h 160"/>
                <a:gd name="T2" fmla="*/ 72 w 120"/>
                <a:gd name="T3" fmla="*/ 72 h 160"/>
                <a:gd name="T4" fmla="*/ 120 w 120"/>
                <a:gd name="T5" fmla="*/ 160 h 1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0" name="Group 579"/>
          <p:cNvGrpSpPr>
            <a:grpSpLocks/>
          </p:cNvGrpSpPr>
          <p:nvPr/>
        </p:nvGrpSpPr>
        <p:grpSpPr bwMode="auto">
          <a:xfrm>
            <a:off x="3100388" y="5307013"/>
            <a:ext cx="806450" cy="771525"/>
            <a:chOff x="2705" y="1727"/>
            <a:chExt cx="508" cy="486"/>
          </a:xfrm>
        </p:grpSpPr>
        <p:sp>
          <p:nvSpPr>
            <p:cNvPr id="151" name="Freeform 580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2" name="Freeform 581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3" name="Freeform 582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4" name="Freeform 583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5" name="Freeform 584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6" name="Freeform 585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7" name="Freeform 586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8" name="Group 598"/>
          <p:cNvGrpSpPr>
            <a:grpSpLocks/>
          </p:cNvGrpSpPr>
          <p:nvPr/>
        </p:nvGrpSpPr>
        <p:grpSpPr bwMode="auto">
          <a:xfrm>
            <a:off x="4260850" y="5072063"/>
            <a:ext cx="806450" cy="785812"/>
            <a:chOff x="1212" y="3083"/>
            <a:chExt cx="508" cy="495"/>
          </a:xfrm>
        </p:grpSpPr>
        <p:sp>
          <p:nvSpPr>
            <p:cNvPr id="159" name="Freeform 458"/>
            <p:cNvSpPr>
              <a:spLocks/>
            </p:cNvSpPr>
            <p:nvPr/>
          </p:nvSpPr>
          <p:spPr bwMode="auto">
            <a:xfrm flipH="1">
              <a:off x="1212" y="31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0" name="Freeform 459"/>
            <p:cNvSpPr>
              <a:spLocks/>
            </p:cNvSpPr>
            <p:nvPr/>
          </p:nvSpPr>
          <p:spPr bwMode="auto">
            <a:xfrm>
              <a:off x="1236" y="3215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1" name="Freeform 460"/>
            <p:cNvSpPr>
              <a:spLocks/>
            </p:cNvSpPr>
            <p:nvPr/>
          </p:nvSpPr>
          <p:spPr bwMode="auto">
            <a:xfrm>
              <a:off x="1331" y="3106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2" name="Freeform 462"/>
            <p:cNvSpPr>
              <a:spLocks/>
            </p:cNvSpPr>
            <p:nvPr/>
          </p:nvSpPr>
          <p:spPr bwMode="auto">
            <a:xfrm>
              <a:off x="1409" y="3083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3" name="Freeform 463"/>
            <p:cNvSpPr>
              <a:spLocks/>
            </p:cNvSpPr>
            <p:nvPr/>
          </p:nvSpPr>
          <p:spPr bwMode="auto">
            <a:xfrm>
              <a:off x="1412" y="3092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4" name="Freeform 464"/>
            <p:cNvSpPr>
              <a:spLocks/>
            </p:cNvSpPr>
            <p:nvPr/>
          </p:nvSpPr>
          <p:spPr bwMode="auto">
            <a:xfrm flipH="1">
              <a:off x="1406" y="35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5" name="Group 587"/>
          <p:cNvGrpSpPr>
            <a:grpSpLocks/>
          </p:cNvGrpSpPr>
          <p:nvPr/>
        </p:nvGrpSpPr>
        <p:grpSpPr bwMode="auto">
          <a:xfrm>
            <a:off x="4243388" y="6018213"/>
            <a:ext cx="806450" cy="771525"/>
            <a:chOff x="2705" y="1727"/>
            <a:chExt cx="508" cy="486"/>
          </a:xfrm>
        </p:grpSpPr>
        <p:sp>
          <p:nvSpPr>
            <p:cNvPr id="166" name="Freeform 588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7" name="Freeform 589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8" name="Freeform 590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9" name="Freeform 591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0" name="Freeform 592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193 w 288"/>
                <a:gd name="T1" fmla="*/ 49 h 218"/>
                <a:gd name="T2" fmla="*/ 45 w 288"/>
                <a:gd name="T3" fmla="*/ 11 h 218"/>
                <a:gd name="T4" fmla="*/ 4 w 288"/>
                <a:gd name="T5" fmla="*/ 115 h 218"/>
                <a:gd name="T6" fmla="*/ 70 w 288"/>
                <a:gd name="T7" fmla="*/ 228 h 218"/>
                <a:gd name="T8" fmla="*/ 259 w 288"/>
                <a:gd name="T9" fmla="*/ 247 h 218"/>
                <a:gd name="T10" fmla="*/ 292 w 288"/>
                <a:gd name="T11" fmla="*/ 162 h 218"/>
                <a:gd name="T12" fmla="*/ 193 w 288"/>
                <a:gd name="T13" fmla="*/ 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1" name="Freeform 593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2" name="Freeform 594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77" name="AutoShape 3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221357" y="6164263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50555 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3889 0.4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659</Words>
  <Application>Microsoft Office PowerPoint</Application>
  <PresentationFormat>Широкоэкранный</PresentationFormat>
  <Paragraphs>250</Paragraphs>
  <Slides>39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Comic Sans MS</vt:lpstr>
      <vt:lpstr>Georgia</vt:lpstr>
      <vt:lpstr>Times New Roman</vt:lpstr>
      <vt:lpstr>Trebuchet MS</vt:lpstr>
      <vt:lpstr>Wingdings</vt:lpstr>
      <vt:lpstr>Wingdings 2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Уравнение</vt:lpstr>
      <vt:lpstr>Формула</vt:lpstr>
      <vt:lpstr>Equation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Сравните дроби с одинаковыми знаменателями</vt:lpstr>
      <vt:lpstr> Сравните дроби с одинаковыми числителями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62</cp:revision>
  <dcterms:created xsi:type="dcterms:W3CDTF">2018-01-28T06:47:03Z</dcterms:created>
  <dcterms:modified xsi:type="dcterms:W3CDTF">2023-02-06T18:36:43Z</dcterms:modified>
</cp:coreProperties>
</file>